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4"/>
  </p:sldMasterIdLst>
  <p:sldIdLst>
    <p:sldId id="256" r:id="rId5"/>
    <p:sldId id="270" r:id="rId6"/>
    <p:sldId id="275" r:id="rId7"/>
    <p:sldId id="271" r:id="rId8"/>
    <p:sldId id="268" r:id="rId9"/>
    <p:sldId id="276" r:id="rId10"/>
    <p:sldId id="260" r:id="rId1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5B75"/>
    <a:srgbClr val="EFEDE3"/>
    <a:srgbClr val="BFB78F"/>
    <a:srgbClr val="E7E6E6"/>
    <a:srgbClr val="FC7800"/>
    <a:srgbClr val="EF5FC2"/>
    <a:srgbClr val="E569CA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440D32-0604-4D45-ACF5-59D77791E277}" v="2533" dt="2021-01-10T21:00:30.172"/>
    <p1510:client id="{B222D9AD-5E09-330F-CC6B-38F4F3A4FF16}" v="1" dt="2021-01-10T20:59:03.088"/>
    <p1510:client id="{B8CFB0B2-2B9C-6B57-E8BB-4F97D60B7453}" v="15" dt="2021-01-10T20:49:40.9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MON LOPEZ, ELENA" userId="S::erl430@alumnos.unican.es::26095fcc-a8fc-4296-ace0-9b26165dd210" providerId="AD" clId="Web-{A784FB8F-6F31-00C1-43DB-2B1CD09699C6}"/>
    <pc:docChg chg="modSld">
      <pc:chgData name="ROMON LOPEZ, ELENA" userId="S::erl430@alumnos.unican.es::26095fcc-a8fc-4296-ace0-9b26165dd210" providerId="AD" clId="Web-{A784FB8F-6F31-00C1-43DB-2B1CD09699C6}" dt="2020-12-31T13:24:45.014" v="260" actId="20577"/>
      <pc:docMkLst>
        <pc:docMk/>
      </pc:docMkLst>
      <pc:sldChg chg="modSp">
        <pc:chgData name="ROMON LOPEZ, ELENA" userId="S::erl430@alumnos.unican.es::26095fcc-a8fc-4296-ace0-9b26165dd210" providerId="AD" clId="Web-{A784FB8F-6F31-00C1-43DB-2B1CD09699C6}" dt="2020-12-31T12:37:36.848" v="234" actId="20577"/>
        <pc:sldMkLst>
          <pc:docMk/>
          <pc:sldMk cId="1389532867" sldId="257"/>
        </pc:sldMkLst>
        <pc:spChg chg="mod">
          <ac:chgData name="ROMON LOPEZ, ELENA" userId="S::erl430@alumnos.unican.es::26095fcc-a8fc-4296-ace0-9b26165dd210" providerId="AD" clId="Web-{A784FB8F-6F31-00C1-43DB-2B1CD09699C6}" dt="2020-12-31T12:37:36.848" v="234" actId="20577"/>
          <ac:spMkLst>
            <pc:docMk/>
            <pc:sldMk cId="1389532867" sldId="257"/>
            <ac:spMk id="5" creationId="{425F15F5-916C-4FFE-907E-015104E3AA2A}"/>
          </ac:spMkLst>
        </pc:spChg>
      </pc:sldChg>
      <pc:sldChg chg="addSp delSp modSp">
        <pc:chgData name="ROMON LOPEZ, ELENA" userId="S::erl430@alumnos.unican.es::26095fcc-a8fc-4296-ace0-9b26165dd210" providerId="AD" clId="Web-{A784FB8F-6F31-00C1-43DB-2B1CD09699C6}" dt="2020-12-31T13:23:59.338" v="258" actId="20577"/>
        <pc:sldMkLst>
          <pc:docMk/>
          <pc:sldMk cId="4170987383" sldId="258"/>
        </pc:sldMkLst>
        <pc:spChg chg="add del mod">
          <ac:chgData name="ROMON LOPEZ, ELENA" userId="S::erl430@alumnos.unican.es::26095fcc-a8fc-4296-ace0-9b26165dd210" providerId="AD" clId="Web-{A784FB8F-6F31-00C1-43DB-2B1CD09699C6}" dt="2020-12-31T13:23:31.586" v="242"/>
          <ac:spMkLst>
            <pc:docMk/>
            <pc:sldMk cId="4170987383" sldId="258"/>
            <ac:spMk id="3" creationId="{3E789A17-9185-4FC7-9F53-E5CBD99CF920}"/>
          </ac:spMkLst>
        </pc:spChg>
        <pc:spChg chg="add mod">
          <ac:chgData name="ROMON LOPEZ, ELENA" userId="S::erl430@alumnos.unican.es::26095fcc-a8fc-4296-ace0-9b26165dd210" providerId="AD" clId="Web-{A784FB8F-6F31-00C1-43DB-2B1CD09699C6}" dt="2020-12-31T13:23:59.338" v="258" actId="20577"/>
          <ac:spMkLst>
            <pc:docMk/>
            <pc:sldMk cId="4170987383" sldId="258"/>
            <ac:spMk id="5" creationId="{7FDFADF0-567F-419C-ACD7-4367B836A972}"/>
          </ac:spMkLst>
        </pc:spChg>
      </pc:sldChg>
    </pc:docChg>
  </pc:docChgLst>
  <pc:docChgLst>
    <pc:chgData name="CORALES ACOSTA, CAROLAY BRIGUITTE" userId="S::cca131@alumnos.unican.es::d9ef85db-09b2-4d1b-ad9b-f8c8a57f725a" providerId="AD" clId="Web-{1BC312BD-0A39-B23D-25AF-81FB8011EC5B}"/>
    <pc:docChg chg="addSld modSld sldOrd">
      <pc:chgData name="CORALES ACOSTA, CAROLAY BRIGUITTE" userId="S::cca131@alumnos.unican.es::d9ef85db-09b2-4d1b-ad9b-f8c8a57f725a" providerId="AD" clId="Web-{1BC312BD-0A39-B23D-25AF-81FB8011EC5B}" dt="2021-01-05T22:33:25.250" v="130" actId="20577"/>
      <pc:docMkLst>
        <pc:docMk/>
      </pc:docMkLst>
      <pc:sldChg chg="addSp modSp">
        <pc:chgData name="CORALES ACOSTA, CAROLAY BRIGUITTE" userId="S::cca131@alumnos.unican.es::d9ef85db-09b2-4d1b-ad9b-f8c8a57f725a" providerId="AD" clId="Web-{1BC312BD-0A39-B23D-25AF-81FB8011EC5B}" dt="2021-01-05T22:31:19.873" v="85"/>
        <pc:sldMkLst>
          <pc:docMk/>
          <pc:sldMk cId="901498116" sldId="261"/>
        </pc:sldMkLst>
        <pc:spChg chg="add mod">
          <ac:chgData name="CORALES ACOSTA, CAROLAY BRIGUITTE" userId="S::cca131@alumnos.unican.es::d9ef85db-09b2-4d1b-ad9b-f8c8a57f725a" providerId="AD" clId="Web-{1BC312BD-0A39-B23D-25AF-81FB8011EC5B}" dt="2021-01-05T22:31:19.873" v="85"/>
          <ac:spMkLst>
            <pc:docMk/>
            <pc:sldMk cId="901498116" sldId="261"/>
            <ac:spMk id="2" creationId="{65AA6953-3F26-4605-8AE9-FC79ABC48FAA}"/>
          </ac:spMkLst>
        </pc:spChg>
      </pc:sldChg>
      <pc:sldChg chg="addSp modSp">
        <pc:chgData name="CORALES ACOSTA, CAROLAY BRIGUITTE" userId="S::cca131@alumnos.unican.es::d9ef85db-09b2-4d1b-ad9b-f8c8a57f725a" providerId="AD" clId="Web-{1BC312BD-0A39-B23D-25AF-81FB8011EC5B}" dt="2021-01-05T22:31:50.592" v="105" actId="14100"/>
        <pc:sldMkLst>
          <pc:docMk/>
          <pc:sldMk cId="172942418" sldId="262"/>
        </pc:sldMkLst>
        <pc:spChg chg="add mod">
          <ac:chgData name="CORALES ACOSTA, CAROLAY BRIGUITTE" userId="S::cca131@alumnos.unican.es::d9ef85db-09b2-4d1b-ad9b-f8c8a57f725a" providerId="AD" clId="Web-{1BC312BD-0A39-B23D-25AF-81FB8011EC5B}" dt="2021-01-05T22:31:50.592" v="105" actId="14100"/>
          <ac:spMkLst>
            <pc:docMk/>
            <pc:sldMk cId="172942418" sldId="262"/>
            <ac:spMk id="2" creationId="{5351D371-45D7-4E33-8F8A-C66949270643}"/>
          </ac:spMkLst>
        </pc:spChg>
      </pc:sldChg>
      <pc:sldChg chg="addSp modSp">
        <pc:chgData name="CORALES ACOSTA, CAROLAY BRIGUITTE" userId="S::cca131@alumnos.unican.es::d9ef85db-09b2-4d1b-ad9b-f8c8a57f725a" providerId="AD" clId="Web-{1BC312BD-0A39-B23D-25AF-81FB8011EC5B}" dt="2021-01-05T22:32:03.483" v="115" actId="14100"/>
        <pc:sldMkLst>
          <pc:docMk/>
          <pc:sldMk cId="2631195183" sldId="263"/>
        </pc:sldMkLst>
        <pc:spChg chg="add mod">
          <ac:chgData name="CORALES ACOSTA, CAROLAY BRIGUITTE" userId="S::cca131@alumnos.unican.es::d9ef85db-09b2-4d1b-ad9b-f8c8a57f725a" providerId="AD" clId="Web-{1BC312BD-0A39-B23D-25AF-81FB8011EC5B}" dt="2021-01-05T22:32:03.483" v="115" actId="14100"/>
          <ac:spMkLst>
            <pc:docMk/>
            <pc:sldMk cId="2631195183" sldId="263"/>
            <ac:spMk id="2" creationId="{9508E3B9-7FD5-450E-A85A-A95C3A024C43}"/>
          </ac:spMkLst>
        </pc:spChg>
      </pc:sldChg>
      <pc:sldChg chg="addSp modSp">
        <pc:chgData name="CORALES ACOSTA, CAROLAY BRIGUITTE" userId="S::cca131@alumnos.unican.es::d9ef85db-09b2-4d1b-ad9b-f8c8a57f725a" providerId="AD" clId="Web-{1BC312BD-0A39-B23D-25AF-81FB8011EC5B}" dt="2021-01-05T22:31:36.764" v="95" actId="14100"/>
        <pc:sldMkLst>
          <pc:docMk/>
          <pc:sldMk cId="3152988149" sldId="264"/>
        </pc:sldMkLst>
        <pc:spChg chg="add mod">
          <ac:chgData name="CORALES ACOSTA, CAROLAY BRIGUITTE" userId="S::cca131@alumnos.unican.es::d9ef85db-09b2-4d1b-ad9b-f8c8a57f725a" providerId="AD" clId="Web-{1BC312BD-0A39-B23D-25AF-81FB8011EC5B}" dt="2021-01-05T22:31:36.764" v="95" actId="14100"/>
          <ac:spMkLst>
            <pc:docMk/>
            <pc:sldMk cId="3152988149" sldId="264"/>
            <ac:spMk id="2" creationId="{C60EEEEF-CE2C-4698-B63F-9A60F9A14278}"/>
          </ac:spMkLst>
        </pc:spChg>
      </pc:sldChg>
      <pc:sldChg chg="addSp modSp">
        <pc:chgData name="CORALES ACOSTA, CAROLAY BRIGUITTE" userId="S::cca131@alumnos.unican.es::d9ef85db-09b2-4d1b-ad9b-f8c8a57f725a" providerId="AD" clId="Web-{1BC312BD-0A39-B23D-25AF-81FB8011EC5B}" dt="2021-01-05T22:32:19.187" v="123" actId="14100"/>
        <pc:sldMkLst>
          <pc:docMk/>
          <pc:sldMk cId="2532955257" sldId="265"/>
        </pc:sldMkLst>
        <pc:spChg chg="add mod">
          <ac:chgData name="CORALES ACOSTA, CAROLAY BRIGUITTE" userId="S::cca131@alumnos.unican.es::d9ef85db-09b2-4d1b-ad9b-f8c8a57f725a" providerId="AD" clId="Web-{1BC312BD-0A39-B23D-25AF-81FB8011EC5B}" dt="2021-01-05T22:32:19.187" v="123" actId="14100"/>
          <ac:spMkLst>
            <pc:docMk/>
            <pc:sldMk cId="2532955257" sldId="265"/>
            <ac:spMk id="2" creationId="{5B84349D-FD44-4E23-A921-0257DCBE3DCC}"/>
          </ac:spMkLst>
        </pc:spChg>
      </pc:sldChg>
      <pc:sldChg chg="modSp">
        <pc:chgData name="CORALES ACOSTA, CAROLAY BRIGUITTE" userId="S::cca131@alumnos.unican.es::d9ef85db-09b2-4d1b-ad9b-f8c8a57f725a" providerId="AD" clId="Web-{1BC312BD-0A39-B23D-25AF-81FB8011EC5B}" dt="2021-01-05T22:25:13.289" v="28" actId="1076"/>
        <pc:sldMkLst>
          <pc:docMk/>
          <pc:sldMk cId="3618214443" sldId="268"/>
        </pc:sldMkLst>
        <pc:spChg chg="mod">
          <ac:chgData name="CORALES ACOSTA, CAROLAY BRIGUITTE" userId="S::cca131@alumnos.unican.es::d9ef85db-09b2-4d1b-ad9b-f8c8a57f725a" providerId="AD" clId="Web-{1BC312BD-0A39-B23D-25AF-81FB8011EC5B}" dt="2021-01-05T22:25:13.258" v="21" actId="1076"/>
          <ac:spMkLst>
            <pc:docMk/>
            <pc:sldMk cId="3618214443" sldId="268"/>
            <ac:spMk id="4" creationId="{C62A0EE7-BEBA-43C2-BD89-2438FF141F55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5:13.274" v="22" actId="1076"/>
          <ac:spMkLst>
            <pc:docMk/>
            <pc:sldMk cId="3618214443" sldId="268"/>
            <ac:spMk id="5" creationId="{4821789F-466A-4DA3-BDB5-5F748BF6CF3B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5:13.274" v="23" actId="1076"/>
          <ac:spMkLst>
            <pc:docMk/>
            <pc:sldMk cId="3618214443" sldId="268"/>
            <ac:spMk id="6" creationId="{6E025674-AFF9-4784-B41D-BEE16618998E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5:13.274" v="24" actId="1076"/>
          <ac:spMkLst>
            <pc:docMk/>
            <pc:sldMk cId="3618214443" sldId="268"/>
            <ac:spMk id="7" creationId="{7742ACAF-A721-4A61-8599-1BC218737008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5:13.274" v="25" actId="1076"/>
          <ac:spMkLst>
            <pc:docMk/>
            <pc:sldMk cId="3618214443" sldId="268"/>
            <ac:spMk id="8" creationId="{43CF94A4-B9FE-4C8E-B1C3-E78803D88E75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5:13.289" v="26" actId="1076"/>
          <ac:spMkLst>
            <pc:docMk/>
            <pc:sldMk cId="3618214443" sldId="268"/>
            <ac:spMk id="9" creationId="{8A0CC1EA-47EE-42B1-8EEE-C1920808B67A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5:13.289" v="27" actId="1076"/>
          <ac:spMkLst>
            <pc:docMk/>
            <pc:sldMk cId="3618214443" sldId="268"/>
            <ac:spMk id="10" creationId="{16D766FF-C02C-4A68-BC0F-DB26647DCA22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5:13.289" v="28" actId="1076"/>
          <ac:spMkLst>
            <pc:docMk/>
            <pc:sldMk cId="3618214443" sldId="268"/>
            <ac:spMk id="11" creationId="{80BAA324-6122-4607-9062-A399769E9CB7}"/>
          </ac:spMkLst>
        </pc:spChg>
      </pc:sldChg>
      <pc:sldChg chg="modSp">
        <pc:chgData name="CORALES ACOSTA, CAROLAY BRIGUITTE" userId="S::cca131@alumnos.unican.es::d9ef85db-09b2-4d1b-ad9b-f8c8a57f725a" providerId="AD" clId="Web-{1BC312BD-0A39-B23D-25AF-81FB8011EC5B}" dt="2021-01-05T22:25:37.915" v="29" actId="20577"/>
        <pc:sldMkLst>
          <pc:docMk/>
          <pc:sldMk cId="3398111589" sldId="269"/>
        </pc:sldMkLst>
        <pc:spChg chg="mod">
          <ac:chgData name="CORALES ACOSTA, CAROLAY BRIGUITTE" userId="S::cca131@alumnos.unican.es::d9ef85db-09b2-4d1b-ad9b-f8c8a57f725a" providerId="AD" clId="Web-{1BC312BD-0A39-B23D-25AF-81FB8011EC5B}" dt="2021-01-05T22:25:37.915" v="29" actId="20577"/>
          <ac:spMkLst>
            <pc:docMk/>
            <pc:sldMk cId="3398111589" sldId="269"/>
            <ac:spMk id="7" creationId="{29C554C2-96C9-4CAF-B13C-8D23F5E18101}"/>
          </ac:spMkLst>
        </pc:spChg>
      </pc:sldChg>
      <pc:sldChg chg="modSp">
        <pc:chgData name="CORALES ACOSTA, CAROLAY BRIGUITTE" userId="S::cca131@alumnos.unican.es::d9ef85db-09b2-4d1b-ad9b-f8c8a57f725a" providerId="AD" clId="Web-{1BC312BD-0A39-B23D-25AF-81FB8011EC5B}" dt="2021-01-05T22:33:25.250" v="129" actId="20577"/>
        <pc:sldMkLst>
          <pc:docMk/>
          <pc:sldMk cId="792687106" sldId="270"/>
        </pc:sldMkLst>
        <pc:spChg chg="mod">
          <ac:chgData name="CORALES ACOSTA, CAROLAY BRIGUITTE" userId="S::cca131@alumnos.unican.es::d9ef85db-09b2-4d1b-ad9b-f8c8a57f725a" providerId="AD" clId="Web-{1BC312BD-0A39-B23D-25AF-81FB8011EC5B}" dt="2021-01-05T22:24:19.523" v="8" actId="1076"/>
          <ac:spMkLst>
            <pc:docMk/>
            <pc:sldMk cId="792687106" sldId="270"/>
            <ac:spMk id="3" creationId="{A9E681AC-C11C-4542-A789-3140CA8B7776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4:47.945" v="18" actId="20577"/>
          <ac:spMkLst>
            <pc:docMk/>
            <pc:sldMk cId="792687106" sldId="270"/>
            <ac:spMk id="4" creationId="{C7805C23-CF9A-4D0C-8991-924812AB20C9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4:19.523" v="9" actId="1076"/>
          <ac:spMkLst>
            <pc:docMk/>
            <pc:sldMk cId="792687106" sldId="270"/>
            <ac:spMk id="6" creationId="{8CE319A3-20D1-4274-B7D0-15E3A25621BE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4:19.523" v="10" actId="1076"/>
          <ac:spMkLst>
            <pc:docMk/>
            <pc:sldMk cId="792687106" sldId="270"/>
            <ac:spMk id="7" creationId="{08C84766-6655-44FB-AB3B-A88AB35530FB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4:19.538" v="11" actId="1076"/>
          <ac:spMkLst>
            <pc:docMk/>
            <pc:sldMk cId="792687106" sldId="270"/>
            <ac:spMk id="8" creationId="{AEB467AA-40DF-4A85-8006-7D405F163A0A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4:19.538" v="13" actId="1076"/>
          <ac:spMkLst>
            <pc:docMk/>
            <pc:sldMk cId="792687106" sldId="270"/>
            <ac:spMk id="9" creationId="{3225CC5C-9FD3-4119-9F81-7BF62507DF30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24:19.554" v="14" actId="1076"/>
          <ac:spMkLst>
            <pc:docMk/>
            <pc:sldMk cId="792687106" sldId="270"/>
            <ac:spMk id="10" creationId="{14310610-87C6-4BC6-B66A-A224044F5DD9}"/>
          </ac:spMkLst>
        </pc:spChg>
        <pc:spChg chg="mod">
          <ac:chgData name="CORALES ACOSTA, CAROLAY BRIGUITTE" userId="S::cca131@alumnos.unican.es::d9ef85db-09b2-4d1b-ad9b-f8c8a57f725a" providerId="AD" clId="Web-{1BC312BD-0A39-B23D-25AF-81FB8011EC5B}" dt="2021-01-05T22:33:25.250" v="129" actId="20577"/>
          <ac:spMkLst>
            <pc:docMk/>
            <pc:sldMk cId="792687106" sldId="270"/>
            <ac:spMk id="11" creationId="{F012505A-0118-4C0C-876E-E5B9BEE6AC6A}"/>
          </ac:spMkLst>
        </pc:spChg>
      </pc:sldChg>
      <pc:sldChg chg="new ord">
        <pc:chgData name="CORALES ACOSTA, CAROLAY BRIGUITTE" userId="S::cca131@alumnos.unican.es::d9ef85db-09b2-4d1b-ad9b-f8c8a57f725a" providerId="AD" clId="Web-{1BC312BD-0A39-B23D-25AF-81FB8011EC5B}" dt="2021-01-05T22:32:34.359" v="125"/>
        <pc:sldMkLst>
          <pc:docMk/>
          <pc:sldMk cId="2418285297" sldId="272"/>
        </pc:sldMkLst>
      </pc:sldChg>
      <pc:sldChg chg="new">
        <pc:chgData name="CORALES ACOSTA, CAROLAY BRIGUITTE" userId="S::cca131@alumnos.unican.es::d9ef85db-09b2-4d1b-ad9b-f8c8a57f725a" providerId="AD" clId="Web-{1BC312BD-0A39-B23D-25AF-81FB8011EC5B}" dt="2021-01-05T22:32:40.500" v="126"/>
        <pc:sldMkLst>
          <pc:docMk/>
          <pc:sldMk cId="3798141122" sldId="273"/>
        </pc:sldMkLst>
      </pc:sldChg>
    </pc:docChg>
  </pc:docChgLst>
  <pc:docChgLst>
    <pc:chgData name="CORALES ACOSTA, CAROLAY BRIGUITTE" userId="S::cca131@alumnos.unican.es::d9ef85db-09b2-4d1b-ad9b-f8c8a57f725a" providerId="AD" clId="Web-{61B43991-01E2-471D-910A-D090B96C273A}"/>
    <pc:docChg chg="modSld">
      <pc:chgData name="CORALES ACOSTA, CAROLAY BRIGUITTE" userId="S::cca131@alumnos.unican.es::d9ef85db-09b2-4d1b-ad9b-f8c8a57f725a" providerId="AD" clId="Web-{61B43991-01E2-471D-910A-D090B96C273A}" dt="2020-12-28T18:04:32.694" v="15" actId="14100"/>
      <pc:docMkLst>
        <pc:docMk/>
      </pc:docMkLst>
      <pc:sldChg chg="modSp">
        <pc:chgData name="CORALES ACOSTA, CAROLAY BRIGUITTE" userId="S::cca131@alumnos.unican.es::d9ef85db-09b2-4d1b-ad9b-f8c8a57f725a" providerId="AD" clId="Web-{61B43991-01E2-471D-910A-D090B96C273A}" dt="2020-12-28T18:04:32.694" v="15" actId="14100"/>
        <pc:sldMkLst>
          <pc:docMk/>
          <pc:sldMk cId="1816426988" sldId="256"/>
        </pc:sldMkLst>
        <pc:spChg chg="mod">
          <ac:chgData name="CORALES ACOSTA, CAROLAY BRIGUITTE" userId="S::cca131@alumnos.unican.es::d9ef85db-09b2-4d1b-ad9b-f8c8a57f725a" providerId="AD" clId="Web-{61B43991-01E2-471D-910A-D090B96C273A}" dt="2020-12-28T18:04:32.694" v="15" actId="14100"/>
          <ac:spMkLst>
            <pc:docMk/>
            <pc:sldMk cId="1816426988" sldId="256"/>
            <ac:spMk id="2" creationId="{BB62FB7D-0BF9-4043-8766-B31B44D18D0E}"/>
          </ac:spMkLst>
        </pc:spChg>
      </pc:sldChg>
    </pc:docChg>
  </pc:docChgLst>
  <pc:docChgLst>
    <pc:chgData name="CORALES ACOSTA, CAROLAY BRIGUITTE" userId="S::cca131@alumnos.unican.es::d9ef85db-09b2-4d1b-ad9b-f8c8a57f725a" providerId="AD" clId="Web-{B222D9AD-5E09-330F-CC6B-38F4F3A4FF16}"/>
    <pc:docChg chg="modSld">
      <pc:chgData name="CORALES ACOSTA, CAROLAY BRIGUITTE" userId="S::cca131@alumnos.unican.es::d9ef85db-09b2-4d1b-ad9b-f8c8a57f725a" providerId="AD" clId="Web-{B222D9AD-5E09-330F-CC6B-38F4F3A4FF16}" dt="2021-01-10T20:59:03.088" v="0" actId="1076"/>
      <pc:docMkLst>
        <pc:docMk/>
      </pc:docMkLst>
      <pc:sldChg chg="modSp">
        <pc:chgData name="CORALES ACOSTA, CAROLAY BRIGUITTE" userId="S::cca131@alumnos.unican.es::d9ef85db-09b2-4d1b-ad9b-f8c8a57f725a" providerId="AD" clId="Web-{B222D9AD-5E09-330F-CC6B-38F4F3A4FF16}" dt="2021-01-10T20:59:03.088" v="0" actId="1076"/>
        <pc:sldMkLst>
          <pc:docMk/>
          <pc:sldMk cId="3583160944" sldId="275"/>
        </pc:sldMkLst>
        <pc:spChg chg="mod">
          <ac:chgData name="CORALES ACOSTA, CAROLAY BRIGUITTE" userId="S::cca131@alumnos.unican.es::d9ef85db-09b2-4d1b-ad9b-f8c8a57f725a" providerId="AD" clId="Web-{B222D9AD-5E09-330F-CC6B-38F4F3A4FF16}" dt="2021-01-10T20:59:03.088" v="0" actId="1076"/>
          <ac:spMkLst>
            <pc:docMk/>
            <pc:sldMk cId="3583160944" sldId="275"/>
            <ac:spMk id="7" creationId="{41B8E76C-859C-49B8-A081-3E2C9C0B08BF}"/>
          </ac:spMkLst>
        </pc:spChg>
      </pc:sldChg>
    </pc:docChg>
  </pc:docChgLst>
  <pc:docChgLst>
    <pc:chgData name="CORALES ACOSTA, CAROLAY BRIGUITTE" userId="S::cca131@alumnos.unican.es::d9ef85db-09b2-4d1b-ad9b-f8c8a57f725a" providerId="AD" clId="Web-{B8CFB0B2-2B9C-6B57-E8BB-4F97D60B7453}"/>
    <pc:docChg chg="modSld">
      <pc:chgData name="CORALES ACOSTA, CAROLAY BRIGUITTE" userId="S::cca131@alumnos.unican.es::d9ef85db-09b2-4d1b-ad9b-f8c8a57f725a" providerId="AD" clId="Web-{B8CFB0B2-2B9C-6B57-E8BB-4F97D60B7453}" dt="2021-01-10T20:49:40.905" v="14" actId="1076"/>
      <pc:docMkLst>
        <pc:docMk/>
      </pc:docMkLst>
      <pc:sldChg chg="addSp delSp modSp">
        <pc:chgData name="CORALES ACOSTA, CAROLAY BRIGUITTE" userId="S::cca131@alumnos.unican.es::d9ef85db-09b2-4d1b-ad9b-f8c8a57f725a" providerId="AD" clId="Web-{B8CFB0B2-2B9C-6B57-E8BB-4F97D60B7453}" dt="2021-01-10T20:49:40.905" v="14" actId="1076"/>
        <pc:sldMkLst>
          <pc:docMk/>
          <pc:sldMk cId="3618214443" sldId="268"/>
        </pc:sldMkLst>
        <pc:spChg chg="mod">
          <ac:chgData name="CORALES ACOSTA, CAROLAY BRIGUITTE" userId="S::cca131@alumnos.unican.es::d9ef85db-09b2-4d1b-ad9b-f8c8a57f725a" providerId="AD" clId="Web-{B8CFB0B2-2B9C-6B57-E8BB-4F97D60B7453}" dt="2021-01-10T20:48:23.699" v="2" actId="1076"/>
          <ac:spMkLst>
            <pc:docMk/>
            <pc:sldMk cId="3618214443" sldId="268"/>
            <ac:spMk id="2" creationId="{C22E3F52-8963-4763-A0AF-8B85B14DF720}"/>
          </ac:spMkLst>
        </pc:spChg>
        <pc:spChg chg="mod">
          <ac:chgData name="CORALES ACOSTA, CAROLAY BRIGUITTE" userId="S::cca131@alumnos.unican.es::d9ef85db-09b2-4d1b-ad9b-f8c8a57f725a" providerId="AD" clId="Web-{B8CFB0B2-2B9C-6B57-E8BB-4F97D60B7453}" dt="2021-01-10T20:49:40.905" v="14" actId="1076"/>
          <ac:spMkLst>
            <pc:docMk/>
            <pc:sldMk cId="3618214443" sldId="268"/>
            <ac:spMk id="8" creationId="{43CF94A4-B9FE-4C8E-B1C3-E78803D88E75}"/>
          </ac:spMkLst>
        </pc:spChg>
        <pc:spChg chg="add mod">
          <ac:chgData name="CORALES ACOSTA, CAROLAY BRIGUITTE" userId="S::cca131@alumnos.unican.es::d9ef85db-09b2-4d1b-ad9b-f8c8a57f725a" providerId="AD" clId="Web-{B8CFB0B2-2B9C-6B57-E8BB-4F97D60B7453}" dt="2021-01-10T20:49:24.873" v="9" actId="14100"/>
          <ac:spMkLst>
            <pc:docMk/>
            <pc:sldMk cId="3618214443" sldId="268"/>
            <ac:spMk id="12" creationId="{21DC32FC-2642-4F89-BD7F-1ED29ABDE91B}"/>
          </ac:spMkLst>
        </pc:spChg>
        <pc:spChg chg="add mod">
          <ac:chgData name="CORALES ACOSTA, CAROLAY BRIGUITTE" userId="S::cca131@alumnos.unican.es::d9ef85db-09b2-4d1b-ad9b-f8c8a57f725a" providerId="AD" clId="Web-{B8CFB0B2-2B9C-6B57-E8BB-4F97D60B7453}" dt="2021-01-10T20:49:24.873" v="10" actId="14100"/>
          <ac:spMkLst>
            <pc:docMk/>
            <pc:sldMk cId="3618214443" sldId="268"/>
            <ac:spMk id="13" creationId="{784CD549-A3DE-4A7E-A061-1DAF1AEBFE4E}"/>
          </ac:spMkLst>
        </pc:spChg>
        <pc:spChg chg="add del mod">
          <ac:chgData name="CORALES ACOSTA, CAROLAY BRIGUITTE" userId="S::cca131@alumnos.unican.es::d9ef85db-09b2-4d1b-ad9b-f8c8a57f725a" providerId="AD" clId="Web-{B8CFB0B2-2B9C-6B57-E8BB-4F97D60B7453}" dt="2021-01-10T20:49:30.998" v="12"/>
          <ac:spMkLst>
            <pc:docMk/>
            <pc:sldMk cId="3618214443" sldId="268"/>
            <ac:spMk id="15" creationId="{715AC51D-2888-400B-9CAF-593D5BF702C9}"/>
          </ac:spMkLst>
        </pc:spChg>
      </pc:sldChg>
    </pc:docChg>
  </pc:docChgLst>
  <pc:docChgLst>
    <pc:chgData name="LOPEZ-AGUDO HIGUERA, JAIME" userId="S::jlh520@alumnos.unican.es::3051a348-fc14-4115-a446-11e971621248" providerId="AD" clId="Web-{CFDBC720-6A90-D2ED-55F3-56457D8F4AF0}"/>
    <pc:docChg chg="addSld modSld">
      <pc:chgData name="LOPEZ-AGUDO HIGUERA, JAIME" userId="S::jlh520@alumnos.unican.es::3051a348-fc14-4115-a446-11e971621248" providerId="AD" clId="Web-{CFDBC720-6A90-D2ED-55F3-56457D8F4AF0}" dt="2021-01-04T18:24:22.267" v="2564" actId="20577"/>
      <pc:docMkLst>
        <pc:docMk/>
      </pc:docMkLst>
      <pc:sldChg chg="modSp">
        <pc:chgData name="LOPEZ-AGUDO HIGUERA, JAIME" userId="S::jlh520@alumnos.unican.es::3051a348-fc14-4115-a446-11e971621248" providerId="AD" clId="Web-{CFDBC720-6A90-D2ED-55F3-56457D8F4AF0}" dt="2021-01-04T18:16:43.834" v="2202" actId="20577"/>
        <pc:sldMkLst>
          <pc:docMk/>
          <pc:sldMk cId="1389532867" sldId="257"/>
        </pc:sldMkLst>
        <pc:spChg chg="mod">
          <ac:chgData name="LOPEZ-AGUDO HIGUERA, JAIME" userId="S::jlh520@alumnos.unican.es::3051a348-fc14-4115-a446-11e971621248" providerId="AD" clId="Web-{CFDBC720-6A90-D2ED-55F3-56457D8F4AF0}" dt="2021-01-04T18:16:43.834" v="2202" actId="20577"/>
          <ac:spMkLst>
            <pc:docMk/>
            <pc:sldMk cId="1389532867" sldId="257"/>
            <ac:spMk id="5" creationId="{425F15F5-916C-4FFE-907E-015104E3AA2A}"/>
          </ac:spMkLst>
        </pc:spChg>
      </pc:sldChg>
      <pc:sldChg chg="modSp new">
        <pc:chgData name="LOPEZ-AGUDO HIGUERA, JAIME" userId="S::jlh520@alumnos.unican.es::3051a348-fc14-4115-a446-11e971621248" providerId="AD" clId="Web-{CFDBC720-6A90-D2ED-55F3-56457D8F4AF0}" dt="2021-01-04T18:24:10.532" v="2549" actId="20577"/>
        <pc:sldMkLst>
          <pc:docMk/>
          <pc:sldMk cId="2892206783" sldId="267"/>
        </pc:sldMkLst>
        <pc:spChg chg="mod">
          <ac:chgData name="LOPEZ-AGUDO HIGUERA, JAIME" userId="S::jlh520@alumnos.unican.es::3051a348-fc14-4115-a446-11e971621248" providerId="AD" clId="Web-{CFDBC720-6A90-D2ED-55F3-56457D8F4AF0}" dt="2021-01-04T17:40:49.328" v="497" actId="20577"/>
          <ac:spMkLst>
            <pc:docMk/>
            <pc:sldMk cId="2892206783" sldId="267"/>
            <ac:spMk id="2" creationId="{E4570C44-1DEE-4630-98AD-57B5FA49D86C}"/>
          </ac:spMkLst>
        </pc:spChg>
        <pc:spChg chg="mod">
          <ac:chgData name="LOPEZ-AGUDO HIGUERA, JAIME" userId="S::jlh520@alumnos.unican.es::3051a348-fc14-4115-a446-11e971621248" providerId="AD" clId="Web-{CFDBC720-6A90-D2ED-55F3-56457D8F4AF0}" dt="2021-01-04T18:24:10.532" v="2549" actId="20577"/>
          <ac:spMkLst>
            <pc:docMk/>
            <pc:sldMk cId="2892206783" sldId="267"/>
            <ac:spMk id="3" creationId="{D46C72F2-A409-4A36-B537-E65A02586909}"/>
          </ac:spMkLst>
        </pc:spChg>
      </pc:sldChg>
      <pc:sldChg chg="modSp new">
        <pc:chgData name="LOPEZ-AGUDO HIGUERA, JAIME" userId="S::jlh520@alumnos.unican.es::3051a348-fc14-4115-a446-11e971621248" providerId="AD" clId="Web-{CFDBC720-6A90-D2ED-55F3-56457D8F4AF0}" dt="2021-01-04T18:24:22.267" v="2563" actId="20577"/>
        <pc:sldMkLst>
          <pc:docMk/>
          <pc:sldMk cId="3618214443" sldId="268"/>
        </pc:sldMkLst>
        <pc:spChg chg="mod">
          <ac:chgData name="LOPEZ-AGUDO HIGUERA, JAIME" userId="S::jlh520@alumnos.unican.es::3051a348-fc14-4115-a446-11e971621248" providerId="AD" clId="Web-{CFDBC720-6A90-D2ED-55F3-56457D8F4AF0}" dt="2021-01-04T17:59:54.762" v="1827" actId="20577"/>
          <ac:spMkLst>
            <pc:docMk/>
            <pc:sldMk cId="3618214443" sldId="268"/>
            <ac:spMk id="2" creationId="{C22E3F52-8963-4763-A0AF-8B85B14DF720}"/>
          </ac:spMkLst>
        </pc:spChg>
        <pc:spChg chg="mod">
          <ac:chgData name="LOPEZ-AGUDO HIGUERA, JAIME" userId="S::jlh520@alumnos.unican.es::3051a348-fc14-4115-a446-11e971621248" providerId="AD" clId="Web-{CFDBC720-6A90-D2ED-55F3-56457D8F4AF0}" dt="2021-01-04T18:24:22.267" v="2563" actId="20577"/>
          <ac:spMkLst>
            <pc:docMk/>
            <pc:sldMk cId="3618214443" sldId="268"/>
            <ac:spMk id="3" creationId="{92661DDA-41CC-4ED0-8480-6CF96393FAA0}"/>
          </ac:spMkLst>
        </pc:spChg>
      </pc:sldChg>
      <pc:sldChg chg="modSp new">
        <pc:chgData name="LOPEZ-AGUDO HIGUERA, JAIME" userId="S::jlh520@alumnos.unican.es::3051a348-fc14-4115-a446-11e971621248" providerId="AD" clId="Web-{CFDBC720-6A90-D2ED-55F3-56457D8F4AF0}" dt="2021-01-04T18:23:54.344" v="2535" actId="20577"/>
        <pc:sldMkLst>
          <pc:docMk/>
          <pc:sldMk cId="3398111589" sldId="269"/>
        </pc:sldMkLst>
        <pc:spChg chg="mod">
          <ac:chgData name="LOPEZ-AGUDO HIGUERA, JAIME" userId="S::jlh520@alumnos.unican.es::3051a348-fc14-4115-a446-11e971621248" providerId="AD" clId="Web-{CFDBC720-6A90-D2ED-55F3-56457D8F4AF0}" dt="2021-01-04T18:16:56.459" v="2213" actId="20577"/>
          <ac:spMkLst>
            <pc:docMk/>
            <pc:sldMk cId="3398111589" sldId="269"/>
            <ac:spMk id="2" creationId="{D1D2D399-8D10-48F4-97A6-0B9BFB0138D0}"/>
          </ac:spMkLst>
        </pc:spChg>
        <pc:spChg chg="mod">
          <ac:chgData name="LOPEZ-AGUDO HIGUERA, JAIME" userId="S::jlh520@alumnos.unican.es::3051a348-fc14-4115-a446-11e971621248" providerId="AD" clId="Web-{CFDBC720-6A90-D2ED-55F3-56457D8F4AF0}" dt="2021-01-04T18:23:54.344" v="2535" actId="20577"/>
          <ac:spMkLst>
            <pc:docMk/>
            <pc:sldMk cId="3398111589" sldId="269"/>
            <ac:spMk id="3" creationId="{813F2C11-17AA-4E8D-A4EE-C523DA032F2F}"/>
          </ac:spMkLst>
        </pc:spChg>
      </pc:sldChg>
    </pc:docChg>
  </pc:docChgLst>
  <pc:docChgLst>
    <pc:chgData name="MIGUEL CARBAYO FERNANDEZ" userId="fa56de13-64e4-4dca-a247-7e343787281e" providerId="ADAL" clId="{116F70DA-2046-4156-A08B-B5D3B2BC7F6E}"/>
    <pc:docChg chg="custSel addSld delSld modSld">
      <pc:chgData name="MIGUEL CARBAYO FERNANDEZ" userId="fa56de13-64e4-4dca-a247-7e343787281e" providerId="ADAL" clId="{116F70DA-2046-4156-A08B-B5D3B2BC7F6E}" dt="2021-01-06T20:21:45.157" v="181"/>
      <pc:docMkLst>
        <pc:docMk/>
      </pc:docMkLst>
      <pc:sldChg chg="modSp add del mod">
        <pc:chgData name="MIGUEL CARBAYO FERNANDEZ" userId="fa56de13-64e4-4dca-a247-7e343787281e" providerId="ADAL" clId="{116F70DA-2046-4156-A08B-B5D3B2BC7F6E}" dt="2021-01-06T20:21:45.157" v="181"/>
        <pc:sldMkLst>
          <pc:docMk/>
          <pc:sldMk cId="528373872" sldId="260"/>
        </pc:sldMkLst>
        <pc:spChg chg="mod">
          <ac:chgData name="MIGUEL CARBAYO FERNANDEZ" userId="fa56de13-64e4-4dca-a247-7e343787281e" providerId="ADAL" clId="{116F70DA-2046-4156-A08B-B5D3B2BC7F6E}" dt="2021-01-06T20:21:05.407" v="180" actId="14100"/>
          <ac:spMkLst>
            <pc:docMk/>
            <pc:sldMk cId="528373872" sldId="260"/>
            <ac:spMk id="2" creationId="{3703E230-2138-4982-B586-CC3E5D44D948}"/>
          </ac:spMkLst>
        </pc:spChg>
        <pc:picChg chg="mod">
          <ac:chgData name="MIGUEL CARBAYO FERNANDEZ" userId="fa56de13-64e4-4dca-a247-7e343787281e" providerId="ADAL" clId="{116F70DA-2046-4156-A08B-B5D3B2BC7F6E}" dt="2021-01-06T20:21:45.157" v="181"/>
          <ac:picMkLst>
            <pc:docMk/>
            <pc:sldMk cId="528373872" sldId="260"/>
            <ac:picMk id="3074" creationId="{D0BC9537-CD5F-4886-A4C6-6865730E5741}"/>
          </ac:picMkLst>
        </pc:picChg>
      </pc:sldChg>
      <pc:sldChg chg="addSp">
        <pc:chgData name="MIGUEL CARBAYO FERNANDEZ" userId="fa56de13-64e4-4dca-a247-7e343787281e" providerId="ADAL" clId="{116F70DA-2046-4156-A08B-B5D3B2BC7F6E}" dt="2021-01-06T20:20:33.836" v="170"/>
        <pc:sldMkLst>
          <pc:docMk/>
          <pc:sldMk cId="2903701290" sldId="260"/>
        </pc:sldMkLst>
        <pc:picChg chg="add">
          <ac:chgData name="MIGUEL CARBAYO FERNANDEZ" userId="fa56de13-64e4-4dca-a247-7e343787281e" providerId="ADAL" clId="{116F70DA-2046-4156-A08B-B5D3B2BC7F6E}" dt="2021-01-06T20:20:33.836" v="170"/>
          <ac:picMkLst>
            <pc:docMk/>
            <pc:sldMk cId="2903701290" sldId="260"/>
            <ac:picMk id="3074" creationId="{D0BC9537-CD5F-4886-A4C6-6865730E5741}"/>
          </ac:picMkLst>
        </pc:picChg>
      </pc:sldChg>
      <pc:sldChg chg="addSp">
        <pc:chgData name="MIGUEL CARBAYO FERNANDEZ" userId="fa56de13-64e4-4dca-a247-7e343787281e" providerId="ADAL" clId="{116F70DA-2046-4156-A08B-B5D3B2BC7F6E}" dt="2021-01-06T20:17:25.924" v="34"/>
        <pc:sldMkLst>
          <pc:docMk/>
          <pc:sldMk cId="107897656" sldId="268"/>
        </pc:sldMkLst>
        <pc:picChg chg="add">
          <ac:chgData name="MIGUEL CARBAYO FERNANDEZ" userId="fa56de13-64e4-4dca-a247-7e343787281e" providerId="ADAL" clId="{116F70DA-2046-4156-A08B-B5D3B2BC7F6E}" dt="2021-01-06T20:17:25.924" v="34"/>
          <ac:picMkLst>
            <pc:docMk/>
            <pc:sldMk cId="107897656" sldId="268"/>
            <ac:picMk id="2050" creationId="{25518F19-2F59-4373-824C-2FF49835D19A}"/>
          </ac:picMkLst>
        </pc:picChg>
      </pc:sldChg>
      <pc:sldChg chg="addSp">
        <pc:chgData name="MIGUEL CARBAYO FERNANDEZ" userId="fa56de13-64e4-4dca-a247-7e343787281e" providerId="ADAL" clId="{116F70DA-2046-4156-A08B-B5D3B2BC7F6E}" dt="2021-01-06T20:16:59.945" v="24"/>
        <pc:sldMkLst>
          <pc:docMk/>
          <pc:sldMk cId="1924843491" sldId="268"/>
        </pc:sldMkLst>
        <pc:picChg chg="add">
          <ac:chgData name="MIGUEL CARBAYO FERNANDEZ" userId="fa56de13-64e4-4dca-a247-7e343787281e" providerId="ADAL" clId="{116F70DA-2046-4156-A08B-B5D3B2BC7F6E}" dt="2021-01-06T20:16:59.945" v="24"/>
          <ac:picMkLst>
            <pc:docMk/>
            <pc:sldMk cId="1924843491" sldId="268"/>
            <ac:picMk id="1026" creationId="{7005B1CA-BEB9-4635-B5DF-63D6EBA77B68}"/>
          </ac:picMkLst>
        </pc:picChg>
      </pc:sldChg>
      <pc:sldChg chg="modSp add del mod">
        <pc:chgData name="MIGUEL CARBAYO FERNANDEZ" userId="fa56de13-64e4-4dca-a247-7e343787281e" providerId="ADAL" clId="{116F70DA-2046-4156-A08B-B5D3B2BC7F6E}" dt="2021-01-06T20:20:13.280" v="169" actId="1076"/>
        <pc:sldMkLst>
          <pc:docMk/>
          <pc:sldMk cId="3618214443" sldId="268"/>
        </pc:sldMkLst>
        <pc:picChg chg="mod modCrop">
          <ac:chgData name="MIGUEL CARBAYO FERNANDEZ" userId="fa56de13-64e4-4dca-a247-7e343787281e" providerId="ADAL" clId="{116F70DA-2046-4156-A08B-B5D3B2BC7F6E}" dt="2021-01-06T20:20:10.464" v="168" actId="1076"/>
          <ac:picMkLst>
            <pc:docMk/>
            <pc:sldMk cId="3618214443" sldId="268"/>
            <ac:picMk id="3" creationId="{7ADA956E-6CA7-45D6-B6F6-33D7E55D112E}"/>
          </ac:picMkLst>
        </pc:picChg>
        <pc:picChg chg="mod">
          <ac:chgData name="MIGUEL CARBAYO FERNANDEZ" userId="fa56de13-64e4-4dca-a247-7e343787281e" providerId="ADAL" clId="{116F70DA-2046-4156-A08B-B5D3B2BC7F6E}" dt="2021-01-06T20:20:13.280" v="169" actId="1076"/>
          <ac:picMkLst>
            <pc:docMk/>
            <pc:sldMk cId="3618214443" sldId="268"/>
            <ac:picMk id="1026" creationId="{7005B1CA-BEB9-4635-B5DF-63D6EBA77B68}"/>
          </ac:picMkLst>
        </pc:picChg>
        <pc:picChg chg="mod">
          <ac:chgData name="MIGUEL CARBAYO FERNANDEZ" userId="fa56de13-64e4-4dca-a247-7e343787281e" providerId="ADAL" clId="{116F70DA-2046-4156-A08B-B5D3B2BC7F6E}" dt="2021-01-06T20:17:58.498" v="54" actId="1076"/>
          <ac:picMkLst>
            <pc:docMk/>
            <pc:sldMk cId="3618214443" sldId="268"/>
            <ac:picMk id="2050" creationId="{25518F19-2F59-4373-824C-2FF49835D19A}"/>
          </ac:picMkLst>
        </pc:picChg>
      </pc:sldChg>
      <pc:sldChg chg="modSp mod">
        <pc:chgData name="MIGUEL CARBAYO FERNANDEZ" userId="fa56de13-64e4-4dca-a247-7e343787281e" providerId="ADAL" clId="{116F70DA-2046-4156-A08B-B5D3B2BC7F6E}" dt="2021-01-06T20:19:09.899" v="164" actId="13926"/>
        <pc:sldMkLst>
          <pc:docMk/>
          <pc:sldMk cId="3398111589" sldId="269"/>
        </pc:sldMkLst>
        <pc:spChg chg="mod">
          <ac:chgData name="MIGUEL CARBAYO FERNANDEZ" userId="fa56de13-64e4-4dca-a247-7e343787281e" providerId="ADAL" clId="{116F70DA-2046-4156-A08B-B5D3B2BC7F6E}" dt="2021-01-06T20:18:33.611" v="84" actId="20577"/>
          <ac:spMkLst>
            <pc:docMk/>
            <pc:sldMk cId="3398111589" sldId="269"/>
            <ac:spMk id="2" creationId="{D1D2D399-8D10-48F4-97A6-0B9BFB0138D0}"/>
          </ac:spMkLst>
        </pc:spChg>
        <pc:spChg chg="mod">
          <ac:chgData name="MIGUEL CARBAYO FERNANDEZ" userId="fa56de13-64e4-4dca-a247-7e343787281e" providerId="ADAL" clId="{116F70DA-2046-4156-A08B-B5D3B2BC7F6E}" dt="2021-01-06T20:19:09.899" v="164" actId="13926"/>
          <ac:spMkLst>
            <pc:docMk/>
            <pc:sldMk cId="3398111589" sldId="269"/>
            <ac:spMk id="3" creationId="{813F2C11-17AA-4E8D-A4EE-C523DA032F2F}"/>
          </ac:spMkLst>
        </pc:spChg>
      </pc:sldChg>
    </pc:docChg>
  </pc:docChgLst>
  <pc:docChgLst>
    <pc:chgData name="ROMON LOPEZ, ELENA" userId="S::erl430@alumnos.unican.es::26095fcc-a8fc-4296-ace0-9b26165dd210" providerId="AD" clId="Web-{A5BAA5E8-D0BB-759D-DC1A-9F6E3C407A22}"/>
    <pc:docChg chg="delSld modSld">
      <pc:chgData name="ROMON LOPEZ, ELENA" userId="S::erl430@alumnos.unican.es::26095fcc-a8fc-4296-ace0-9b26165dd210" providerId="AD" clId="Web-{A5BAA5E8-D0BB-759D-DC1A-9F6E3C407A22}" dt="2021-01-06T20:11:25.996" v="28"/>
      <pc:docMkLst>
        <pc:docMk/>
      </pc:docMkLst>
      <pc:sldChg chg="del">
        <pc:chgData name="ROMON LOPEZ, ELENA" userId="S::erl430@alumnos.unican.es::26095fcc-a8fc-4296-ace0-9b26165dd210" providerId="AD" clId="Web-{A5BAA5E8-D0BB-759D-DC1A-9F6E3C407A22}" dt="2021-01-06T20:11:25.996" v="28"/>
        <pc:sldMkLst>
          <pc:docMk/>
          <pc:sldMk cId="2418285297" sldId="272"/>
        </pc:sldMkLst>
      </pc:sldChg>
      <pc:sldChg chg="modSp">
        <pc:chgData name="ROMON LOPEZ, ELENA" userId="S::erl430@alumnos.unican.es::26095fcc-a8fc-4296-ace0-9b26165dd210" providerId="AD" clId="Web-{A5BAA5E8-D0BB-759D-DC1A-9F6E3C407A22}" dt="2021-01-06T20:11:18.870" v="26" actId="20577"/>
        <pc:sldMkLst>
          <pc:docMk/>
          <pc:sldMk cId="1706241522" sldId="274"/>
        </pc:sldMkLst>
        <pc:spChg chg="mod">
          <ac:chgData name="ROMON LOPEZ, ELENA" userId="S::erl430@alumnos.unican.es::26095fcc-a8fc-4296-ace0-9b26165dd210" providerId="AD" clId="Web-{A5BAA5E8-D0BB-759D-DC1A-9F6E3C407A22}" dt="2021-01-06T20:11:18.870" v="26" actId="20577"/>
          <ac:spMkLst>
            <pc:docMk/>
            <pc:sldMk cId="1706241522" sldId="274"/>
            <ac:spMk id="5" creationId="{5B165879-1085-42C8-BDD8-DC4B3F6E7DED}"/>
          </ac:spMkLst>
        </pc:spChg>
      </pc:sldChg>
    </pc:docChg>
  </pc:docChgLst>
  <pc:docChgLst>
    <pc:chgData name="CAROLAY BRIGUITTE CORALES ACOSTA" userId="d9ef85db-09b2-4d1b-ad9b-f8c8a57f725a" providerId="ADAL" clId="{9D440D32-0604-4D45-ACF5-59D77791E277}"/>
    <pc:docChg chg="undo custSel mod addSld delSld modSld sldOrd">
      <pc:chgData name="CAROLAY BRIGUITTE CORALES ACOSTA" userId="d9ef85db-09b2-4d1b-ad9b-f8c8a57f725a" providerId="ADAL" clId="{9D440D32-0604-4D45-ACF5-59D77791E277}" dt="2021-01-10T21:00:30.172" v="3437" actId="1076"/>
      <pc:docMkLst>
        <pc:docMk/>
      </pc:docMkLst>
      <pc:sldChg chg="addSp delSp modSp mod setBg setClrOvrMap">
        <pc:chgData name="CAROLAY BRIGUITTE CORALES ACOSTA" userId="d9ef85db-09b2-4d1b-ad9b-f8c8a57f725a" providerId="ADAL" clId="{9D440D32-0604-4D45-ACF5-59D77791E277}" dt="2020-12-26T18:47:58.008" v="220" actId="208"/>
        <pc:sldMkLst>
          <pc:docMk/>
          <pc:sldMk cId="1816426988" sldId="256"/>
        </pc:sldMkLst>
        <pc:spChg chg="mod">
          <ac:chgData name="CAROLAY BRIGUITTE CORALES ACOSTA" userId="d9ef85db-09b2-4d1b-ad9b-f8c8a57f725a" providerId="ADAL" clId="{9D440D32-0604-4D45-ACF5-59D77791E277}" dt="2020-12-26T18:27:21.706" v="37" actId="14100"/>
          <ac:spMkLst>
            <pc:docMk/>
            <pc:sldMk cId="1816426988" sldId="256"/>
            <ac:spMk id="2" creationId="{BB62FB7D-0BF9-4043-8766-B31B44D18D0E}"/>
          </ac:spMkLst>
        </pc:spChg>
        <pc:spChg chg="mod">
          <ac:chgData name="CAROLAY BRIGUITTE CORALES ACOSTA" userId="d9ef85db-09b2-4d1b-ad9b-f8c8a57f725a" providerId="ADAL" clId="{9D440D32-0604-4D45-ACF5-59D77791E277}" dt="2020-12-26T18:41:29.741" v="187" actId="1076"/>
          <ac:spMkLst>
            <pc:docMk/>
            <pc:sldMk cId="1816426988" sldId="256"/>
            <ac:spMk id="3" creationId="{35136835-E559-4837-BCD5-EB63DA625B32}"/>
          </ac:spMkLst>
        </pc:spChg>
        <pc:spChg chg="add del mod">
          <ac:chgData name="CAROLAY BRIGUITTE CORALES ACOSTA" userId="d9ef85db-09b2-4d1b-ad9b-f8c8a57f725a" providerId="ADAL" clId="{9D440D32-0604-4D45-ACF5-59D77791E277}" dt="2020-12-26T18:28:04.197" v="43" actId="478"/>
          <ac:spMkLst>
            <pc:docMk/>
            <pc:sldMk cId="1816426988" sldId="256"/>
            <ac:spMk id="4" creationId="{6D06D83C-B156-4936-83FF-56A6B08A6627}"/>
          </ac:spMkLst>
        </pc:spChg>
        <pc:spChg chg="add del">
          <ac:chgData name="CAROLAY BRIGUITTE CORALES ACOSTA" userId="d9ef85db-09b2-4d1b-ad9b-f8c8a57f725a" providerId="ADAL" clId="{9D440D32-0604-4D45-ACF5-59D77791E277}" dt="2020-12-26T18:26:13.524" v="27" actId="26606"/>
          <ac:spMkLst>
            <pc:docMk/>
            <pc:sldMk cId="1816426988" sldId="256"/>
            <ac:spMk id="7" creationId="{51D149FF-24EA-4575-93C6-D58A02586552}"/>
          </ac:spMkLst>
        </pc:spChg>
        <pc:spChg chg="add del mod">
          <ac:chgData name="CAROLAY BRIGUITTE CORALES ACOSTA" userId="d9ef85db-09b2-4d1b-ad9b-f8c8a57f725a" providerId="ADAL" clId="{9D440D32-0604-4D45-ACF5-59D77791E277}" dt="2020-12-26T18:36:18.066" v="121" actId="478"/>
          <ac:spMkLst>
            <pc:docMk/>
            <pc:sldMk cId="1816426988" sldId="256"/>
            <ac:spMk id="8" creationId="{EA4A64AF-0B75-43A0-BB54-0D15EE258791}"/>
          </ac:spMkLst>
        </pc:spChg>
        <pc:spChg chg="add del">
          <ac:chgData name="CAROLAY BRIGUITTE CORALES ACOSTA" userId="d9ef85db-09b2-4d1b-ad9b-f8c8a57f725a" providerId="ADAL" clId="{9D440D32-0604-4D45-ACF5-59D77791E277}" dt="2020-12-26T18:26:13.524" v="27" actId="26606"/>
          <ac:spMkLst>
            <pc:docMk/>
            <pc:sldMk cId="1816426988" sldId="256"/>
            <ac:spMk id="9" creationId="{CC965133-69F4-4869-A4C0-97C9B2B600FB}"/>
          </ac:spMkLst>
        </pc:spChg>
        <pc:spChg chg="add mod">
          <ac:chgData name="CAROLAY BRIGUITTE CORALES ACOSTA" userId="d9ef85db-09b2-4d1b-ad9b-f8c8a57f725a" providerId="ADAL" clId="{9D440D32-0604-4D45-ACF5-59D77791E277}" dt="2020-12-26T18:45:07.295" v="210" actId="208"/>
          <ac:spMkLst>
            <pc:docMk/>
            <pc:sldMk cId="1816426988" sldId="256"/>
            <ac:spMk id="10" creationId="{05DEDF66-3798-4FC9-B16B-D8EB2026FC66}"/>
          </ac:spMkLst>
        </pc:spChg>
        <pc:spChg chg="add del">
          <ac:chgData name="CAROLAY BRIGUITTE CORALES ACOSTA" userId="d9ef85db-09b2-4d1b-ad9b-f8c8a57f725a" providerId="ADAL" clId="{9D440D32-0604-4D45-ACF5-59D77791E277}" dt="2020-12-26T18:26:13.524" v="27" actId="26606"/>
          <ac:spMkLst>
            <pc:docMk/>
            <pc:sldMk cId="1816426988" sldId="256"/>
            <ac:spMk id="11" creationId="{43FEB8E0-28C6-45D4-B8D7-F36F09074E43}"/>
          </ac:spMkLst>
        </pc:spChg>
        <pc:spChg chg="add del">
          <ac:chgData name="CAROLAY BRIGUITTE CORALES ACOSTA" userId="d9ef85db-09b2-4d1b-ad9b-f8c8a57f725a" providerId="ADAL" clId="{9D440D32-0604-4D45-ACF5-59D77791E277}" dt="2020-12-26T18:26:13.515" v="26" actId="26606"/>
          <ac:spMkLst>
            <pc:docMk/>
            <pc:sldMk cId="1816426988" sldId="256"/>
            <ac:spMk id="18" creationId="{D8E74CFB-EAAD-43E9-BDAC-AAE4F8E86B83}"/>
          </ac:spMkLst>
        </pc:spChg>
        <pc:spChg chg="add del">
          <ac:chgData name="CAROLAY BRIGUITTE CORALES ACOSTA" userId="d9ef85db-09b2-4d1b-ad9b-f8c8a57f725a" providerId="ADAL" clId="{9D440D32-0604-4D45-ACF5-59D77791E277}" dt="2020-12-26T18:25:52.860" v="18" actId="26606"/>
          <ac:spMkLst>
            <pc:docMk/>
            <pc:sldMk cId="1816426988" sldId="256"/>
            <ac:spMk id="19" creationId="{ED9C10B4-E6CF-4138-A430-ADE3DCF0FE70}"/>
          </ac:spMkLst>
        </pc:spChg>
        <pc:spChg chg="add del">
          <ac:chgData name="CAROLAY BRIGUITTE CORALES ACOSTA" userId="d9ef85db-09b2-4d1b-ad9b-f8c8a57f725a" providerId="ADAL" clId="{9D440D32-0604-4D45-ACF5-59D77791E277}" dt="2020-12-26T18:26:13.515" v="26" actId="26606"/>
          <ac:spMkLst>
            <pc:docMk/>
            <pc:sldMk cId="1816426988" sldId="256"/>
            <ac:spMk id="20" creationId="{D6E31D67-858D-409A-863E-EE8DEB9CC1E5}"/>
          </ac:spMkLst>
        </pc:spChg>
        <pc:spChg chg="add del">
          <ac:chgData name="CAROLAY BRIGUITTE CORALES ACOSTA" userId="d9ef85db-09b2-4d1b-ad9b-f8c8a57f725a" providerId="ADAL" clId="{9D440D32-0604-4D45-ACF5-59D77791E277}" dt="2020-12-26T18:25:52.860" v="18" actId="26606"/>
          <ac:spMkLst>
            <pc:docMk/>
            <pc:sldMk cId="1816426988" sldId="256"/>
            <ac:spMk id="21" creationId="{59A08B30-802F-44BB-8817-40AAE17DBE8A}"/>
          </ac:spMkLst>
        </pc:spChg>
        <pc:spChg chg="add del">
          <ac:chgData name="CAROLAY BRIGUITTE CORALES ACOSTA" userId="d9ef85db-09b2-4d1b-ad9b-f8c8a57f725a" providerId="ADAL" clId="{9D440D32-0604-4D45-ACF5-59D77791E277}" dt="2020-12-26T18:26:13.515" v="26" actId="26606"/>
          <ac:spMkLst>
            <pc:docMk/>
            <pc:sldMk cId="1816426988" sldId="256"/>
            <ac:spMk id="22" creationId="{0C11AD76-2664-4F1B-8A6E-71601C059E24}"/>
          </ac:spMkLst>
        </pc:spChg>
        <pc:spChg chg="add del">
          <ac:chgData name="CAROLAY BRIGUITTE CORALES ACOSTA" userId="d9ef85db-09b2-4d1b-ad9b-f8c8a57f725a" providerId="ADAL" clId="{9D440D32-0604-4D45-ACF5-59D77791E277}" dt="2020-12-26T18:25:52.860" v="18" actId="26606"/>
          <ac:spMkLst>
            <pc:docMk/>
            <pc:sldMk cId="1816426988" sldId="256"/>
            <ac:spMk id="23" creationId="{FB93F8E6-40C5-4DF8-B869-00349BD4600F}"/>
          </ac:spMkLst>
        </pc:spChg>
        <pc:spChg chg="add del">
          <ac:chgData name="CAROLAY BRIGUITTE CORALES ACOSTA" userId="d9ef85db-09b2-4d1b-ad9b-f8c8a57f725a" providerId="ADAL" clId="{9D440D32-0604-4D45-ACF5-59D77791E277}" dt="2020-12-26T18:26:00.475" v="20" actId="26606"/>
          <ac:spMkLst>
            <pc:docMk/>
            <pc:sldMk cId="1816426988" sldId="256"/>
            <ac:spMk id="25" creationId="{2D170B9C-85A5-4673-981C-DDDBAC51F745}"/>
          </ac:spMkLst>
        </pc:spChg>
        <pc:spChg chg="add del">
          <ac:chgData name="CAROLAY BRIGUITTE CORALES ACOSTA" userId="d9ef85db-09b2-4d1b-ad9b-f8c8a57f725a" providerId="ADAL" clId="{9D440D32-0604-4D45-ACF5-59D77791E277}" dt="2020-12-26T18:26:00.475" v="20" actId="26606"/>
          <ac:spMkLst>
            <pc:docMk/>
            <pc:sldMk cId="1816426988" sldId="256"/>
            <ac:spMk id="27" creationId="{1C82216A-4221-434A-B11C-7E13B4A1FC25}"/>
          </ac:spMkLst>
        </pc:spChg>
        <pc:spChg chg="add">
          <ac:chgData name="CAROLAY BRIGUITTE CORALES ACOSTA" userId="d9ef85db-09b2-4d1b-ad9b-f8c8a57f725a" providerId="ADAL" clId="{9D440D32-0604-4D45-ACF5-59D77791E277}" dt="2020-12-26T18:26:13.524" v="27" actId="26606"/>
          <ac:spMkLst>
            <pc:docMk/>
            <pc:sldMk cId="1816426988" sldId="256"/>
            <ac:spMk id="28" creationId="{51D149FF-24EA-4575-93C6-D58A02586552}"/>
          </ac:spMkLst>
        </pc:spChg>
        <pc:spChg chg="add del">
          <ac:chgData name="CAROLAY BRIGUITTE CORALES ACOSTA" userId="d9ef85db-09b2-4d1b-ad9b-f8c8a57f725a" providerId="ADAL" clId="{9D440D32-0604-4D45-ACF5-59D77791E277}" dt="2020-12-26T18:26:03.542" v="22" actId="26606"/>
          <ac:spMkLst>
            <pc:docMk/>
            <pc:sldMk cId="1816426988" sldId="256"/>
            <ac:spMk id="30" creationId="{F33867FC-EB8E-4B00-B7D5-7967D9DF1C62}"/>
          </ac:spMkLst>
        </pc:spChg>
        <pc:spChg chg="add del">
          <ac:chgData name="CAROLAY BRIGUITTE CORALES ACOSTA" userId="d9ef85db-09b2-4d1b-ad9b-f8c8a57f725a" providerId="ADAL" clId="{9D440D32-0604-4D45-ACF5-59D77791E277}" dt="2020-12-26T18:26:03.542" v="22" actId="26606"/>
          <ac:spMkLst>
            <pc:docMk/>
            <pc:sldMk cId="1816426988" sldId="256"/>
            <ac:spMk id="31" creationId="{D69E00ED-B0F1-4570-A74E-E05D0E9A86C9}"/>
          </ac:spMkLst>
        </pc:spChg>
        <pc:spChg chg="add del">
          <ac:chgData name="CAROLAY BRIGUITTE CORALES ACOSTA" userId="d9ef85db-09b2-4d1b-ad9b-f8c8a57f725a" providerId="ADAL" clId="{9D440D32-0604-4D45-ACF5-59D77791E277}" dt="2020-12-26T18:26:03.542" v="22" actId="26606"/>
          <ac:spMkLst>
            <pc:docMk/>
            <pc:sldMk cId="1816426988" sldId="256"/>
            <ac:spMk id="32" creationId="{074D0BE7-DDD8-46AB-A2C1-5B7FFD921AE2}"/>
          </ac:spMkLst>
        </pc:spChg>
        <pc:spChg chg="add">
          <ac:chgData name="CAROLAY BRIGUITTE CORALES ACOSTA" userId="d9ef85db-09b2-4d1b-ad9b-f8c8a57f725a" providerId="ADAL" clId="{9D440D32-0604-4D45-ACF5-59D77791E277}" dt="2020-12-26T18:26:13.524" v="27" actId="26606"/>
          <ac:spMkLst>
            <pc:docMk/>
            <pc:sldMk cId="1816426988" sldId="256"/>
            <ac:spMk id="33" creationId="{CC965133-69F4-4869-A4C0-97C9B2B600FB}"/>
          </ac:spMkLst>
        </pc:spChg>
        <pc:spChg chg="add del">
          <ac:chgData name="CAROLAY BRIGUITTE CORALES ACOSTA" userId="d9ef85db-09b2-4d1b-ad9b-f8c8a57f725a" providerId="ADAL" clId="{9D440D32-0604-4D45-ACF5-59D77791E277}" dt="2020-12-26T18:26:08.403" v="24" actId="26606"/>
          <ac:spMkLst>
            <pc:docMk/>
            <pc:sldMk cId="1816426988" sldId="256"/>
            <ac:spMk id="34" creationId="{2D170B9C-85A5-4673-981C-DDDBAC51F745}"/>
          </ac:spMkLst>
        </pc:spChg>
        <pc:spChg chg="add del">
          <ac:chgData name="CAROLAY BRIGUITTE CORALES ACOSTA" userId="d9ef85db-09b2-4d1b-ad9b-f8c8a57f725a" providerId="ADAL" clId="{9D440D32-0604-4D45-ACF5-59D77791E277}" dt="2020-12-26T18:26:08.403" v="24" actId="26606"/>
          <ac:spMkLst>
            <pc:docMk/>
            <pc:sldMk cId="1816426988" sldId="256"/>
            <ac:spMk id="36" creationId="{1C82216A-4221-434A-B11C-7E13B4A1FC25}"/>
          </ac:spMkLst>
        </pc:spChg>
        <pc:spChg chg="add">
          <ac:chgData name="CAROLAY BRIGUITTE CORALES ACOSTA" userId="d9ef85db-09b2-4d1b-ad9b-f8c8a57f725a" providerId="ADAL" clId="{9D440D32-0604-4D45-ACF5-59D77791E277}" dt="2020-12-26T18:26:13.524" v="27" actId="26606"/>
          <ac:spMkLst>
            <pc:docMk/>
            <pc:sldMk cId="1816426988" sldId="256"/>
            <ac:spMk id="37" creationId="{43FEB8E0-28C6-45D4-B8D7-F36F09074E43}"/>
          </ac:spMkLst>
        </pc:spChg>
        <pc:spChg chg="add del">
          <ac:chgData name="CAROLAY BRIGUITTE CORALES ACOSTA" userId="d9ef85db-09b2-4d1b-ad9b-f8c8a57f725a" providerId="ADAL" clId="{9D440D32-0604-4D45-ACF5-59D77791E277}" dt="2020-12-26T18:27:17.267" v="34" actId="22"/>
          <ac:spMkLst>
            <pc:docMk/>
            <pc:sldMk cId="1816426988" sldId="256"/>
            <ac:spMk id="38" creationId="{C8ED8127-55B6-4262-9CFF-DE470AC42FA8}"/>
          </ac:spMkLst>
        </pc:spChg>
        <pc:spChg chg="add del mod">
          <ac:chgData name="CAROLAY BRIGUITTE CORALES ACOSTA" userId="d9ef85db-09b2-4d1b-ad9b-f8c8a57f725a" providerId="ADAL" clId="{9D440D32-0604-4D45-ACF5-59D77791E277}" dt="2020-12-26T18:36:19.923" v="122" actId="478"/>
          <ac:spMkLst>
            <pc:docMk/>
            <pc:sldMk cId="1816426988" sldId="256"/>
            <ac:spMk id="39" creationId="{C3A1AD3E-8080-4D87-9852-B7F59202618A}"/>
          </ac:spMkLst>
        </pc:spChg>
        <pc:spChg chg="add del mod">
          <ac:chgData name="CAROLAY BRIGUITTE CORALES ACOSTA" userId="d9ef85db-09b2-4d1b-ad9b-f8c8a57f725a" providerId="ADAL" clId="{9D440D32-0604-4D45-ACF5-59D77791E277}" dt="2020-12-26T18:34:45.968" v="87" actId="478"/>
          <ac:spMkLst>
            <pc:docMk/>
            <pc:sldMk cId="1816426988" sldId="256"/>
            <ac:spMk id="40" creationId="{2CDDF819-A4BD-457C-A8BD-4604899AA8AE}"/>
          </ac:spMkLst>
        </pc:spChg>
        <pc:spChg chg="add del mod">
          <ac:chgData name="CAROLAY BRIGUITTE CORALES ACOSTA" userId="d9ef85db-09b2-4d1b-ad9b-f8c8a57f725a" providerId="ADAL" clId="{9D440D32-0604-4D45-ACF5-59D77791E277}" dt="2020-12-26T18:36:23.971" v="124" actId="478"/>
          <ac:spMkLst>
            <pc:docMk/>
            <pc:sldMk cId="1816426988" sldId="256"/>
            <ac:spMk id="41" creationId="{4D2EA086-B1D6-415C-9537-D410C3BAD984}"/>
          </ac:spMkLst>
        </pc:spChg>
        <pc:spChg chg="add del mod">
          <ac:chgData name="CAROLAY BRIGUITTE CORALES ACOSTA" userId="d9ef85db-09b2-4d1b-ad9b-f8c8a57f725a" providerId="ADAL" clId="{9D440D32-0604-4D45-ACF5-59D77791E277}" dt="2020-12-26T18:36:21.958" v="123" actId="478"/>
          <ac:spMkLst>
            <pc:docMk/>
            <pc:sldMk cId="1816426988" sldId="256"/>
            <ac:spMk id="42" creationId="{210E16A8-E83A-489E-96E0-E3611A7AC935}"/>
          </ac:spMkLst>
        </pc:spChg>
        <pc:spChg chg="add mod">
          <ac:chgData name="CAROLAY BRIGUITTE CORALES ACOSTA" userId="d9ef85db-09b2-4d1b-ad9b-f8c8a57f725a" providerId="ADAL" clId="{9D440D32-0604-4D45-ACF5-59D77791E277}" dt="2020-12-26T18:45:16.963" v="211" actId="208"/>
          <ac:spMkLst>
            <pc:docMk/>
            <pc:sldMk cId="1816426988" sldId="256"/>
            <ac:spMk id="43" creationId="{FFB5AD67-4801-4886-86AC-EB981CDCCD71}"/>
          </ac:spMkLst>
        </pc:spChg>
        <pc:spChg chg="add mod">
          <ac:chgData name="CAROLAY BRIGUITTE CORALES ACOSTA" userId="d9ef85db-09b2-4d1b-ad9b-f8c8a57f725a" providerId="ADAL" clId="{9D440D32-0604-4D45-ACF5-59D77791E277}" dt="2020-12-26T18:45:29.514" v="212" actId="208"/>
          <ac:spMkLst>
            <pc:docMk/>
            <pc:sldMk cId="1816426988" sldId="256"/>
            <ac:spMk id="44" creationId="{9DA4F0A9-90AA-4C00-BEBA-CE083976BDDA}"/>
          </ac:spMkLst>
        </pc:spChg>
        <pc:spChg chg="add mod">
          <ac:chgData name="CAROLAY BRIGUITTE CORALES ACOSTA" userId="d9ef85db-09b2-4d1b-ad9b-f8c8a57f725a" providerId="ADAL" clId="{9D440D32-0604-4D45-ACF5-59D77791E277}" dt="2020-12-26T18:46:58.738" v="217" actId="208"/>
          <ac:spMkLst>
            <pc:docMk/>
            <pc:sldMk cId="1816426988" sldId="256"/>
            <ac:spMk id="45" creationId="{7BA8F4C6-0CBF-4536-A6BE-45FB596E7F9E}"/>
          </ac:spMkLst>
        </pc:spChg>
        <pc:spChg chg="add mod">
          <ac:chgData name="CAROLAY BRIGUITTE CORALES ACOSTA" userId="d9ef85db-09b2-4d1b-ad9b-f8c8a57f725a" providerId="ADAL" clId="{9D440D32-0604-4D45-ACF5-59D77791E277}" dt="2020-12-26T18:47:11.199" v="218" actId="208"/>
          <ac:spMkLst>
            <pc:docMk/>
            <pc:sldMk cId="1816426988" sldId="256"/>
            <ac:spMk id="46" creationId="{EC481654-DFD0-4B15-9314-29448D5A0989}"/>
          </ac:spMkLst>
        </pc:spChg>
        <pc:spChg chg="add del mod">
          <ac:chgData name="CAROLAY BRIGUITTE CORALES ACOSTA" userId="d9ef85db-09b2-4d1b-ad9b-f8c8a57f725a" providerId="ADAL" clId="{9D440D32-0604-4D45-ACF5-59D77791E277}" dt="2020-12-26T18:43:19.359" v="199" actId="478"/>
          <ac:spMkLst>
            <pc:docMk/>
            <pc:sldMk cId="1816426988" sldId="256"/>
            <ac:spMk id="47" creationId="{35E775E7-05E2-4B80-A4BF-F223B2F1B6F1}"/>
          </ac:spMkLst>
        </pc:spChg>
        <pc:spChg chg="add mod">
          <ac:chgData name="CAROLAY BRIGUITTE CORALES ACOSTA" userId="d9ef85db-09b2-4d1b-ad9b-f8c8a57f725a" providerId="ADAL" clId="{9D440D32-0604-4D45-ACF5-59D77791E277}" dt="2020-12-26T18:47:58.008" v="220" actId="208"/>
          <ac:spMkLst>
            <pc:docMk/>
            <pc:sldMk cId="1816426988" sldId="256"/>
            <ac:spMk id="48" creationId="{FFBC927D-81A3-40D3-8667-2B180E1017CA}"/>
          </ac:spMkLst>
        </pc:spChg>
        <pc:spChg chg="add del mod">
          <ac:chgData name="CAROLAY BRIGUITTE CORALES ACOSTA" userId="d9ef85db-09b2-4d1b-ad9b-f8c8a57f725a" providerId="ADAL" clId="{9D440D32-0604-4D45-ACF5-59D77791E277}" dt="2020-12-26T18:41:20.287" v="185"/>
          <ac:spMkLst>
            <pc:docMk/>
            <pc:sldMk cId="1816426988" sldId="256"/>
            <ac:spMk id="49" creationId="{C1D4972D-5FDE-47D3-A814-F9ADB49FE91B}"/>
          </ac:spMkLst>
        </pc:spChg>
        <pc:spChg chg="add del mod">
          <ac:chgData name="CAROLAY BRIGUITTE CORALES ACOSTA" userId="d9ef85db-09b2-4d1b-ad9b-f8c8a57f725a" providerId="ADAL" clId="{9D440D32-0604-4D45-ACF5-59D77791E277}" dt="2020-12-26T18:41:20.060" v="184"/>
          <ac:spMkLst>
            <pc:docMk/>
            <pc:sldMk cId="1816426988" sldId="256"/>
            <ac:spMk id="50" creationId="{F13B9FEE-1628-471B-884E-1B8A58691CAA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9.792" v="183"/>
          <ac:spMkLst>
            <pc:docMk/>
            <pc:sldMk cId="1816426988" sldId="256"/>
            <ac:spMk id="51" creationId="{8250BFB4-41C9-4CB7-9113-8408712EF856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9.608" v="182"/>
          <ac:spMkLst>
            <pc:docMk/>
            <pc:sldMk cId="1816426988" sldId="256"/>
            <ac:spMk id="52" creationId="{B85B91F1-9C96-46C1-B8F6-5ECBF6A4CCFE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9.442" v="181"/>
          <ac:spMkLst>
            <pc:docMk/>
            <pc:sldMk cId="1816426988" sldId="256"/>
            <ac:spMk id="53" creationId="{A4F96C00-E3C5-4FD4-B338-DC6FCDEC7EFC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9.262" v="180"/>
          <ac:spMkLst>
            <pc:docMk/>
            <pc:sldMk cId="1816426988" sldId="256"/>
            <ac:spMk id="54" creationId="{3EE916EB-6F5A-454F-BB01-1E2F15CCDCCC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9.082" v="179"/>
          <ac:spMkLst>
            <pc:docMk/>
            <pc:sldMk cId="1816426988" sldId="256"/>
            <ac:spMk id="55" creationId="{8E0CAA18-B1A2-4923-8A01-92D930DC5227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8.922" v="178"/>
          <ac:spMkLst>
            <pc:docMk/>
            <pc:sldMk cId="1816426988" sldId="256"/>
            <ac:spMk id="56" creationId="{892CDF16-E64E-4C20-9F44-78061CEF5ED9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8.751" v="177"/>
          <ac:spMkLst>
            <pc:docMk/>
            <pc:sldMk cId="1816426988" sldId="256"/>
            <ac:spMk id="57" creationId="{B057CF2D-FCE5-4037-89A7-AD0AA9A6E428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8.577" v="176"/>
          <ac:spMkLst>
            <pc:docMk/>
            <pc:sldMk cId="1816426988" sldId="256"/>
            <ac:spMk id="58" creationId="{869EA19A-7D98-4B93-ABE9-A03226574850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8.412" v="175"/>
          <ac:spMkLst>
            <pc:docMk/>
            <pc:sldMk cId="1816426988" sldId="256"/>
            <ac:spMk id="59" creationId="{5C0524B3-E8F8-40E4-B6CC-A66A7A959151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8.247" v="174"/>
          <ac:spMkLst>
            <pc:docMk/>
            <pc:sldMk cId="1816426988" sldId="256"/>
            <ac:spMk id="60" creationId="{6EFF0BAE-E64E-4E3C-B215-AA0744FDAF5F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8.082" v="173"/>
          <ac:spMkLst>
            <pc:docMk/>
            <pc:sldMk cId="1816426988" sldId="256"/>
            <ac:spMk id="61" creationId="{9374FDA8-E5EA-4237-BB03-A5ADE1F2C69A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7.920" v="172"/>
          <ac:spMkLst>
            <pc:docMk/>
            <pc:sldMk cId="1816426988" sldId="256"/>
            <ac:spMk id="62" creationId="{3E2692DB-778A-4715-BCD3-F446F70A5D80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7.746" v="171"/>
          <ac:spMkLst>
            <pc:docMk/>
            <pc:sldMk cId="1816426988" sldId="256"/>
            <ac:spMk id="63" creationId="{38736429-C253-4109-B613-ED12ADB73735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7.580" v="170"/>
          <ac:spMkLst>
            <pc:docMk/>
            <pc:sldMk cId="1816426988" sldId="256"/>
            <ac:spMk id="64" creationId="{8EF623CD-9EFE-4EAE-9EEE-D5B4E15089F4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7.429" v="169"/>
          <ac:spMkLst>
            <pc:docMk/>
            <pc:sldMk cId="1816426988" sldId="256"/>
            <ac:spMk id="65" creationId="{3229776E-7142-4A75-8995-1B9E7827CB46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7.264" v="168"/>
          <ac:spMkLst>
            <pc:docMk/>
            <pc:sldMk cId="1816426988" sldId="256"/>
            <ac:spMk id="66" creationId="{9B5BAFA3-4BFA-43CC-9D15-13460B101A20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7.106" v="167"/>
          <ac:spMkLst>
            <pc:docMk/>
            <pc:sldMk cId="1816426988" sldId="256"/>
            <ac:spMk id="67" creationId="{6BFDC3D1-86F2-44A1-82A6-4D7990D2FFBF}"/>
          </ac:spMkLst>
        </pc:spChg>
        <pc:spChg chg="add del mod">
          <ac:chgData name="CAROLAY BRIGUITTE CORALES ACOSTA" userId="d9ef85db-09b2-4d1b-ad9b-f8c8a57f725a" providerId="ADAL" clId="{9D440D32-0604-4D45-ACF5-59D77791E277}" dt="2020-12-26T18:41:16.409" v="166"/>
          <ac:spMkLst>
            <pc:docMk/>
            <pc:sldMk cId="1816426988" sldId="256"/>
            <ac:spMk id="68" creationId="{8517CC6B-BA49-485F-BA5C-83A1319F0A9D}"/>
          </ac:spMkLst>
        </pc:spChg>
        <pc:picChg chg="add del mod modCrop">
          <ac:chgData name="CAROLAY BRIGUITTE CORALES ACOSTA" userId="d9ef85db-09b2-4d1b-ad9b-f8c8a57f725a" providerId="ADAL" clId="{9D440D32-0604-4D45-ACF5-59D77791E277}" dt="2020-12-26T18:31:40.639" v="69" actId="14100"/>
          <ac:picMkLst>
            <pc:docMk/>
            <pc:sldMk cId="1816426988" sldId="256"/>
            <ac:picMk id="6" creationId="{0F0870CD-04A2-4C09-97B3-DE2EF20F18E8}"/>
          </ac:picMkLst>
        </pc:picChg>
        <pc:picChg chg="add del">
          <ac:chgData name="CAROLAY BRIGUITTE CORALES ACOSTA" userId="d9ef85db-09b2-4d1b-ad9b-f8c8a57f725a" providerId="ADAL" clId="{9D440D32-0604-4D45-ACF5-59D77791E277}" dt="2020-12-26T18:25:52.860" v="18" actId="26606"/>
          <ac:picMkLst>
            <pc:docMk/>
            <pc:sldMk cId="1816426988" sldId="256"/>
            <ac:picMk id="15" creationId="{6FD0145F-F99D-45B7-A192-B960B66380E6}"/>
          </ac:picMkLst>
        </pc:picChg>
        <pc:picChg chg="add del">
          <ac:chgData name="CAROLAY BRIGUITTE CORALES ACOSTA" userId="d9ef85db-09b2-4d1b-ad9b-f8c8a57f725a" providerId="ADAL" clId="{9D440D32-0604-4D45-ACF5-59D77791E277}" dt="2020-12-26T18:26:00.475" v="20" actId="26606"/>
          <ac:picMkLst>
            <pc:docMk/>
            <pc:sldMk cId="1816426988" sldId="256"/>
            <ac:picMk id="26" creationId="{577FBDD3-F770-4FA4-9562-50925ADD753F}"/>
          </ac:picMkLst>
        </pc:picChg>
        <pc:picChg chg="add del">
          <ac:chgData name="CAROLAY BRIGUITTE CORALES ACOSTA" userId="d9ef85db-09b2-4d1b-ad9b-f8c8a57f725a" providerId="ADAL" clId="{9D440D32-0604-4D45-ACF5-59D77791E277}" dt="2020-12-26T18:26:03.542" v="22" actId="26606"/>
          <ac:picMkLst>
            <pc:docMk/>
            <pc:sldMk cId="1816426988" sldId="256"/>
            <ac:picMk id="29" creationId="{B1EB49D6-A476-49F3-94C6-C3C797F0EA9F}"/>
          </ac:picMkLst>
        </pc:picChg>
        <pc:picChg chg="add del">
          <ac:chgData name="CAROLAY BRIGUITTE CORALES ACOSTA" userId="d9ef85db-09b2-4d1b-ad9b-f8c8a57f725a" providerId="ADAL" clId="{9D440D32-0604-4D45-ACF5-59D77791E277}" dt="2020-12-26T18:26:08.403" v="24" actId="26606"/>
          <ac:picMkLst>
            <pc:docMk/>
            <pc:sldMk cId="1816426988" sldId="256"/>
            <ac:picMk id="35" creationId="{577FBDD3-F770-4FA4-9562-50925ADD753F}"/>
          </ac:picMkLst>
        </pc:picChg>
        <pc:cxnChg chg="add del">
          <ac:chgData name="CAROLAY BRIGUITTE CORALES ACOSTA" userId="d9ef85db-09b2-4d1b-ad9b-f8c8a57f725a" providerId="ADAL" clId="{9D440D32-0604-4D45-ACF5-59D77791E277}" dt="2020-12-26T18:26:13.524" v="27" actId="26606"/>
          <ac:cxnSpMkLst>
            <pc:docMk/>
            <pc:sldMk cId="1816426988" sldId="256"/>
            <ac:cxnSpMk id="13" creationId="{409EBF91-BD5B-4CA7-8B07-993751CD3975}"/>
          </ac:cxnSpMkLst>
        </pc:cxnChg>
        <pc:cxnChg chg="add">
          <ac:chgData name="CAROLAY BRIGUITTE CORALES ACOSTA" userId="d9ef85db-09b2-4d1b-ad9b-f8c8a57f725a" providerId="ADAL" clId="{9D440D32-0604-4D45-ACF5-59D77791E277}" dt="2020-12-26T18:26:13.524" v="27" actId="26606"/>
          <ac:cxnSpMkLst>
            <pc:docMk/>
            <pc:sldMk cId="1816426988" sldId="256"/>
            <ac:cxnSpMk id="24" creationId="{409EBF91-BD5B-4CA7-8B07-993751CD3975}"/>
          </ac:cxnSpMkLst>
        </pc:cxnChg>
      </pc:sldChg>
      <pc:sldChg chg="modSp new mod">
        <pc:chgData name="CAROLAY BRIGUITTE CORALES ACOSTA" userId="d9ef85db-09b2-4d1b-ad9b-f8c8a57f725a" providerId="ADAL" clId="{9D440D32-0604-4D45-ACF5-59D77791E277}" dt="2020-12-26T18:53:45.236" v="247" actId="27636"/>
        <pc:sldMkLst>
          <pc:docMk/>
          <pc:sldMk cId="1389532867" sldId="257"/>
        </pc:sldMkLst>
        <pc:spChg chg="mod">
          <ac:chgData name="CAROLAY BRIGUITTE CORALES ACOSTA" userId="d9ef85db-09b2-4d1b-ad9b-f8c8a57f725a" providerId="ADAL" clId="{9D440D32-0604-4D45-ACF5-59D77791E277}" dt="2020-12-26T18:24:30.688" v="12"/>
          <ac:spMkLst>
            <pc:docMk/>
            <pc:sldMk cId="1389532867" sldId="257"/>
            <ac:spMk id="2" creationId="{58024A77-4BC2-48D4-BDBF-2805899427D0}"/>
          </ac:spMkLst>
        </pc:spChg>
        <pc:spChg chg="mod">
          <ac:chgData name="CAROLAY BRIGUITTE CORALES ACOSTA" userId="d9ef85db-09b2-4d1b-ad9b-f8c8a57f725a" providerId="ADAL" clId="{9D440D32-0604-4D45-ACF5-59D77791E277}" dt="2020-12-26T18:53:45.236" v="247" actId="27636"/>
          <ac:spMkLst>
            <pc:docMk/>
            <pc:sldMk cId="1389532867" sldId="257"/>
            <ac:spMk id="3" creationId="{592BF290-82B5-432A-B0BF-C9FEB060763C}"/>
          </ac:spMkLst>
        </pc:spChg>
      </pc:sldChg>
      <pc:sldChg chg="modSp new">
        <pc:chgData name="CAROLAY BRIGUITTE CORALES ACOSTA" userId="d9ef85db-09b2-4d1b-ad9b-f8c8a57f725a" providerId="ADAL" clId="{9D440D32-0604-4D45-ACF5-59D77791E277}" dt="2020-12-26T18:24:30.688" v="12"/>
        <pc:sldMkLst>
          <pc:docMk/>
          <pc:sldMk cId="4170987383" sldId="258"/>
        </pc:sldMkLst>
        <pc:spChg chg="mod">
          <ac:chgData name="CAROLAY BRIGUITTE CORALES ACOSTA" userId="d9ef85db-09b2-4d1b-ad9b-f8c8a57f725a" providerId="ADAL" clId="{9D440D32-0604-4D45-ACF5-59D77791E277}" dt="2020-12-26T18:24:30.688" v="12"/>
          <ac:spMkLst>
            <pc:docMk/>
            <pc:sldMk cId="4170987383" sldId="258"/>
            <ac:spMk id="2" creationId="{7F2C4B01-4221-424C-8C1B-AC430AD27186}"/>
          </ac:spMkLst>
        </pc:spChg>
        <pc:spChg chg="mod">
          <ac:chgData name="CAROLAY BRIGUITTE CORALES ACOSTA" userId="d9ef85db-09b2-4d1b-ad9b-f8c8a57f725a" providerId="ADAL" clId="{9D440D32-0604-4D45-ACF5-59D77791E277}" dt="2020-12-26T18:24:30.688" v="12"/>
          <ac:spMkLst>
            <pc:docMk/>
            <pc:sldMk cId="4170987383" sldId="258"/>
            <ac:spMk id="3" creationId="{D1AE232B-C43B-40BE-B2FE-7B0B8158F359}"/>
          </ac:spMkLst>
        </pc:spChg>
      </pc:sldChg>
      <pc:sldChg chg="addSp delSp modSp new del mod">
        <pc:chgData name="CAROLAY BRIGUITTE CORALES ACOSTA" userId="d9ef85db-09b2-4d1b-ad9b-f8c8a57f725a" providerId="ADAL" clId="{9D440D32-0604-4D45-ACF5-59D77791E277}" dt="2021-01-04T18:07:30.046" v="1538" actId="2696"/>
        <pc:sldMkLst>
          <pc:docMk/>
          <pc:sldMk cId="469188935" sldId="259"/>
        </pc:sldMkLst>
        <pc:spChg chg="mod">
          <ac:chgData name="CAROLAY BRIGUITTE CORALES ACOSTA" userId="d9ef85db-09b2-4d1b-ad9b-f8c8a57f725a" providerId="ADAL" clId="{9D440D32-0604-4D45-ACF5-59D77791E277}" dt="2020-12-26T18:24:30.688" v="12"/>
          <ac:spMkLst>
            <pc:docMk/>
            <pc:sldMk cId="469188935" sldId="259"/>
            <ac:spMk id="2" creationId="{268093F5-EDA8-4711-A0B6-6DC728890EF3}"/>
          </ac:spMkLst>
        </pc:spChg>
        <pc:spChg chg="mod">
          <ac:chgData name="CAROLAY BRIGUITTE CORALES ACOSTA" userId="d9ef85db-09b2-4d1b-ad9b-f8c8a57f725a" providerId="ADAL" clId="{9D440D32-0604-4D45-ACF5-59D77791E277}" dt="2020-12-26T18:24:30.688" v="12"/>
          <ac:spMkLst>
            <pc:docMk/>
            <pc:sldMk cId="469188935" sldId="259"/>
            <ac:spMk id="3" creationId="{616EA846-2E64-494F-9DFE-39FA670F1943}"/>
          </ac:spMkLst>
        </pc:spChg>
        <pc:spChg chg="del">
          <ac:chgData name="CAROLAY BRIGUITTE CORALES ACOSTA" userId="d9ef85db-09b2-4d1b-ad9b-f8c8a57f725a" providerId="ADAL" clId="{9D440D32-0604-4D45-ACF5-59D77791E277}" dt="2021-01-04T14:27:13.872" v="278" actId="478"/>
          <ac:spMkLst>
            <pc:docMk/>
            <pc:sldMk cId="469188935" sldId="259"/>
            <ac:spMk id="9" creationId="{5901B149-0508-44EF-8B5A-72B8BA427150}"/>
          </ac:spMkLst>
        </pc:spChg>
        <pc:picChg chg="add del mod">
          <ac:chgData name="CAROLAY BRIGUITTE CORALES ACOSTA" userId="d9ef85db-09b2-4d1b-ad9b-f8c8a57f725a" providerId="ADAL" clId="{9D440D32-0604-4D45-ACF5-59D77791E277}" dt="2021-01-04T18:07:25.915" v="1537" actId="478"/>
          <ac:picMkLst>
            <pc:docMk/>
            <pc:sldMk cId="469188935" sldId="259"/>
            <ac:picMk id="3" creationId="{09F1525B-6924-497A-8284-EAAC50888765}"/>
          </ac:picMkLst>
        </pc:picChg>
      </pc:sldChg>
      <pc:sldChg chg="addSp delSp modSp new mod setBg setClrOvrMap">
        <pc:chgData name="CAROLAY BRIGUITTE CORALES ACOSTA" userId="d9ef85db-09b2-4d1b-ad9b-f8c8a57f725a" providerId="ADAL" clId="{9D440D32-0604-4D45-ACF5-59D77791E277}" dt="2021-01-10T20:56:16.556" v="3411" actId="2711"/>
        <pc:sldMkLst>
          <pc:docMk/>
          <pc:sldMk cId="528373872" sldId="260"/>
        </pc:sldMkLst>
        <pc:spChg chg="mod">
          <ac:chgData name="CAROLAY BRIGUITTE CORALES ACOSTA" userId="d9ef85db-09b2-4d1b-ad9b-f8c8a57f725a" providerId="ADAL" clId="{9D440D32-0604-4D45-ACF5-59D77791E277}" dt="2021-01-10T20:56:16.556" v="3411" actId="2711"/>
          <ac:spMkLst>
            <pc:docMk/>
            <pc:sldMk cId="528373872" sldId="260"/>
            <ac:spMk id="2" creationId="{3703E230-2138-4982-B586-CC3E5D44D948}"/>
          </ac:spMkLst>
        </pc:spChg>
        <pc:spChg chg="add del mod">
          <ac:chgData name="CAROLAY BRIGUITTE CORALES ACOSTA" userId="d9ef85db-09b2-4d1b-ad9b-f8c8a57f725a" providerId="ADAL" clId="{9D440D32-0604-4D45-ACF5-59D77791E277}" dt="2020-12-26T18:24:35.669" v="14" actId="26606"/>
          <ac:spMkLst>
            <pc:docMk/>
            <pc:sldMk cId="528373872" sldId="260"/>
            <ac:spMk id="3" creationId="{D660E7AD-F29E-4DD4-92A2-629587120B6F}"/>
          </ac:spMkLst>
        </pc:spChg>
        <pc:spChg chg="add del">
          <ac:chgData name="CAROLAY BRIGUITTE CORALES ACOSTA" userId="d9ef85db-09b2-4d1b-ad9b-f8c8a57f725a" providerId="ADAL" clId="{9D440D32-0604-4D45-ACF5-59D77791E277}" dt="2020-12-26T18:24:35.669" v="14" actId="26606"/>
          <ac:spMkLst>
            <pc:docMk/>
            <pc:sldMk cId="528373872" sldId="260"/>
            <ac:spMk id="6" creationId="{5ABA7F3F-D56F-4C06-84AC-03FC83B0642E}"/>
          </ac:spMkLst>
        </pc:spChg>
        <pc:spChg chg="add del">
          <ac:chgData name="CAROLAY BRIGUITTE CORALES ACOSTA" userId="d9ef85db-09b2-4d1b-ad9b-f8c8a57f725a" providerId="ADAL" clId="{9D440D32-0604-4D45-ACF5-59D77791E277}" dt="2020-12-26T18:24:30.337" v="11" actId="26606"/>
          <ac:spMkLst>
            <pc:docMk/>
            <pc:sldMk cId="528373872" sldId="260"/>
            <ac:spMk id="12" creationId="{CC30DECA-E52C-4D56-96B9-718590A2E68F}"/>
          </ac:spMkLst>
        </pc:spChg>
        <pc:grpChg chg="add del">
          <ac:chgData name="CAROLAY BRIGUITTE CORALES ACOSTA" userId="d9ef85db-09b2-4d1b-ad9b-f8c8a57f725a" providerId="ADAL" clId="{9D440D32-0604-4D45-ACF5-59D77791E277}" dt="2020-12-26T18:24:35.669" v="14" actId="26606"/>
          <ac:grpSpMkLst>
            <pc:docMk/>
            <pc:sldMk cId="528373872" sldId="260"/>
            <ac:grpSpMk id="5" creationId="{8C89EA62-F38E-4285-A105-C5E1BD360093}"/>
          </ac:grpSpMkLst>
        </pc:grpChg>
        <pc:grpChg chg="add del">
          <ac:chgData name="CAROLAY BRIGUITTE CORALES ACOSTA" userId="d9ef85db-09b2-4d1b-ad9b-f8c8a57f725a" providerId="ADAL" clId="{9D440D32-0604-4D45-ACF5-59D77791E277}" dt="2020-12-26T18:24:35.669" v="14" actId="26606"/>
          <ac:grpSpMkLst>
            <pc:docMk/>
            <pc:sldMk cId="528373872" sldId="260"/>
            <ac:grpSpMk id="7" creationId="{715374B5-D7C8-4AA9-BE65-DB7A0CA9B420}"/>
          </ac:grpSpMkLst>
        </pc:grpChg>
        <pc:grpChg chg="add del">
          <ac:chgData name="CAROLAY BRIGUITTE CORALES ACOSTA" userId="d9ef85db-09b2-4d1b-ad9b-f8c8a57f725a" providerId="ADAL" clId="{9D440D32-0604-4D45-ACF5-59D77791E277}" dt="2020-12-26T18:24:30.337" v="11" actId="26606"/>
          <ac:grpSpMkLst>
            <pc:docMk/>
            <pc:sldMk cId="528373872" sldId="260"/>
            <ac:grpSpMk id="8" creationId="{56070012-F07F-4AF5-A31F-7F14A169094C}"/>
          </ac:grpSpMkLst>
        </pc:grpChg>
        <pc:grpChg chg="add del">
          <ac:chgData name="CAROLAY BRIGUITTE CORALES ACOSTA" userId="d9ef85db-09b2-4d1b-ad9b-f8c8a57f725a" providerId="ADAL" clId="{9D440D32-0604-4D45-ACF5-59D77791E277}" dt="2020-12-26T18:24:30.337" v="11" actId="26606"/>
          <ac:grpSpMkLst>
            <pc:docMk/>
            <pc:sldMk cId="528373872" sldId="260"/>
            <ac:grpSpMk id="14" creationId="{7A046A95-1E4D-4EAE-9146-822CF94F0405}"/>
          </ac:grpSpMkLst>
        </pc:grpChg>
      </pc:sldChg>
      <pc:sldChg chg="addSp delSp modSp del mod">
        <pc:chgData name="CAROLAY BRIGUITTE CORALES ACOSTA" userId="d9ef85db-09b2-4d1b-ad9b-f8c8a57f725a" providerId="ADAL" clId="{9D440D32-0604-4D45-ACF5-59D77791E277}" dt="2021-01-06T20:08:57.691" v="2972" actId="2696"/>
        <pc:sldMkLst>
          <pc:docMk/>
          <pc:sldMk cId="901498116" sldId="261"/>
        </pc:sldMkLst>
        <pc:spChg chg="del mod">
          <ac:chgData name="CAROLAY BRIGUITTE CORALES ACOSTA" userId="d9ef85db-09b2-4d1b-ad9b-f8c8a57f725a" providerId="ADAL" clId="{9D440D32-0604-4D45-ACF5-59D77791E277}" dt="2021-01-03T15:48:33.474" v="250" actId="478"/>
          <ac:spMkLst>
            <pc:docMk/>
            <pc:sldMk cId="901498116" sldId="261"/>
            <ac:spMk id="5" creationId="{3A32EB33-3615-45D0-A64D-759C96B75C5B}"/>
          </ac:spMkLst>
        </pc:spChg>
        <pc:spChg chg="mod ord">
          <ac:chgData name="CAROLAY BRIGUITTE CORALES ACOSTA" userId="d9ef85db-09b2-4d1b-ad9b-f8c8a57f725a" providerId="ADAL" clId="{9D440D32-0604-4D45-ACF5-59D77791E277}" dt="2021-01-04T16:23:01.717" v="1306" actId="1076"/>
          <ac:spMkLst>
            <pc:docMk/>
            <pc:sldMk cId="901498116" sldId="261"/>
            <ac:spMk id="6" creationId="{05F7E66E-2B34-4A12-966F-797068C895D5}"/>
          </ac:spMkLst>
        </pc:spChg>
        <pc:spChg chg="mod ord">
          <ac:chgData name="CAROLAY BRIGUITTE CORALES ACOSTA" userId="d9ef85db-09b2-4d1b-ad9b-f8c8a57f725a" providerId="ADAL" clId="{9D440D32-0604-4D45-ACF5-59D77791E277}" dt="2021-01-04T16:22:46.561" v="1303" actId="1076"/>
          <ac:spMkLst>
            <pc:docMk/>
            <pc:sldMk cId="901498116" sldId="261"/>
            <ac:spMk id="7" creationId="{99000624-D06F-45E4-B016-7E3FDAF15088}"/>
          </ac:spMkLst>
        </pc:spChg>
        <pc:spChg chg="add mod">
          <ac:chgData name="CAROLAY BRIGUITTE CORALES ACOSTA" userId="d9ef85db-09b2-4d1b-ad9b-f8c8a57f725a" providerId="ADAL" clId="{9D440D32-0604-4D45-ACF5-59D77791E277}" dt="2021-01-04T16:22:54.896" v="1305" actId="1076"/>
          <ac:spMkLst>
            <pc:docMk/>
            <pc:sldMk cId="901498116" sldId="261"/>
            <ac:spMk id="8" creationId="{C3775190-9803-4EF4-9627-4DE6CFFA192F}"/>
          </ac:spMkLst>
        </pc:spChg>
        <pc:spChg chg="add del mod">
          <ac:chgData name="CAROLAY BRIGUITTE CORALES ACOSTA" userId="d9ef85db-09b2-4d1b-ad9b-f8c8a57f725a" providerId="ADAL" clId="{9D440D32-0604-4D45-ACF5-59D77791E277}" dt="2021-01-04T15:34:21.715" v="629" actId="478"/>
          <ac:spMkLst>
            <pc:docMk/>
            <pc:sldMk cId="901498116" sldId="261"/>
            <ac:spMk id="10" creationId="{96B68FB8-174F-46E8-87FD-972AD478B08E}"/>
          </ac:spMkLst>
        </pc:spChg>
        <pc:spChg chg="add mod">
          <ac:chgData name="CAROLAY BRIGUITTE CORALES ACOSTA" userId="d9ef85db-09b2-4d1b-ad9b-f8c8a57f725a" providerId="ADAL" clId="{9D440D32-0604-4D45-ACF5-59D77791E277}" dt="2021-01-04T16:23:08.335" v="1308" actId="1076"/>
          <ac:spMkLst>
            <pc:docMk/>
            <pc:sldMk cId="901498116" sldId="261"/>
            <ac:spMk id="11" creationId="{EEF96474-A464-48BD-91B4-0EB3F7F3E267}"/>
          </ac:spMkLst>
        </pc:spChg>
        <pc:spChg chg="add mod">
          <ac:chgData name="CAROLAY BRIGUITTE CORALES ACOSTA" userId="d9ef85db-09b2-4d1b-ad9b-f8c8a57f725a" providerId="ADAL" clId="{9D440D32-0604-4D45-ACF5-59D77791E277}" dt="2021-01-04T16:23:16.290" v="1310" actId="1076"/>
          <ac:spMkLst>
            <pc:docMk/>
            <pc:sldMk cId="901498116" sldId="261"/>
            <ac:spMk id="12" creationId="{2A2F328B-1E81-4BD4-BC4C-3283AFF20732}"/>
          </ac:spMkLst>
        </pc:spChg>
        <pc:spChg chg="add mod">
          <ac:chgData name="CAROLAY BRIGUITTE CORALES ACOSTA" userId="d9ef85db-09b2-4d1b-ad9b-f8c8a57f725a" providerId="ADAL" clId="{9D440D32-0604-4D45-ACF5-59D77791E277}" dt="2021-01-04T16:23:27.468" v="1313" actId="14100"/>
          <ac:spMkLst>
            <pc:docMk/>
            <pc:sldMk cId="901498116" sldId="261"/>
            <ac:spMk id="13" creationId="{4E83A45C-C353-491B-B245-A3A6DA67D340}"/>
          </ac:spMkLst>
        </pc:spChg>
        <pc:spChg chg="add mod">
          <ac:chgData name="CAROLAY BRIGUITTE CORALES ACOSTA" userId="d9ef85db-09b2-4d1b-ad9b-f8c8a57f725a" providerId="ADAL" clId="{9D440D32-0604-4D45-ACF5-59D77791E277}" dt="2021-01-04T18:06:47.897" v="1536" actId="1076"/>
          <ac:spMkLst>
            <pc:docMk/>
            <pc:sldMk cId="901498116" sldId="261"/>
            <ac:spMk id="14" creationId="{40004A5F-CC19-4DCB-8312-EA9B68E1D979}"/>
          </ac:spMkLst>
        </pc:spChg>
        <pc:picChg chg="del mod">
          <ac:chgData name="CAROLAY BRIGUITTE CORALES ACOSTA" userId="d9ef85db-09b2-4d1b-ad9b-f8c8a57f725a" providerId="ADAL" clId="{9D440D32-0604-4D45-ACF5-59D77791E277}" dt="2021-01-03T15:49:47.769" v="263" actId="478"/>
          <ac:picMkLst>
            <pc:docMk/>
            <pc:sldMk cId="901498116" sldId="261"/>
            <ac:picMk id="2" creationId="{66A31092-2C64-4FC6-857D-79CCBAE0238E}"/>
          </ac:picMkLst>
        </pc:picChg>
        <pc:picChg chg="add del mod">
          <ac:chgData name="CAROLAY BRIGUITTE CORALES ACOSTA" userId="d9ef85db-09b2-4d1b-ad9b-f8c8a57f725a" providerId="ADAL" clId="{9D440D32-0604-4D45-ACF5-59D77791E277}" dt="2021-01-04T15:34:11.499" v="626" actId="478"/>
          <ac:picMkLst>
            <pc:docMk/>
            <pc:sldMk cId="901498116" sldId="261"/>
            <ac:picMk id="4" creationId="{5788336A-786D-4F17-80CF-08E7565647EA}"/>
          </ac:picMkLst>
        </pc:picChg>
        <pc:picChg chg="add mod">
          <ac:chgData name="CAROLAY BRIGUITTE CORALES ACOSTA" userId="d9ef85db-09b2-4d1b-ad9b-f8c8a57f725a" providerId="ADAL" clId="{9D440D32-0604-4D45-ACF5-59D77791E277}" dt="2021-01-04T16:22:41.130" v="1302" actId="1076"/>
          <ac:picMkLst>
            <pc:docMk/>
            <pc:sldMk cId="901498116" sldId="261"/>
            <ac:picMk id="9" creationId="{65F876B3-7F43-438F-834D-75E712CBCA00}"/>
          </ac:picMkLst>
        </pc:picChg>
      </pc:sldChg>
      <pc:sldChg chg="addSp delSp modSp new del mod">
        <pc:chgData name="CAROLAY BRIGUITTE CORALES ACOSTA" userId="d9ef85db-09b2-4d1b-ad9b-f8c8a57f725a" providerId="ADAL" clId="{9D440D32-0604-4D45-ACF5-59D77791E277}" dt="2021-01-06T20:09:05.291" v="2974" actId="2696"/>
        <pc:sldMkLst>
          <pc:docMk/>
          <pc:sldMk cId="172942418" sldId="262"/>
        </pc:sldMkLst>
        <pc:spChg chg="del mod">
          <ac:chgData name="CAROLAY BRIGUITTE CORALES ACOSTA" userId="d9ef85db-09b2-4d1b-ad9b-f8c8a57f725a" providerId="ADAL" clId="{9D440D32-0604-4D45-ACF5-59D77791E277}" dt="2021-01-04T14:36:47.983" v="285" actId="478"/>
          <ac:spMkLst>
            <pc:docMk/>
            <pc:sldMk cId="172942418" sldId="262"/>
            <ac:spMk id="2" creationId="{645A3EE7-2133-439F-9AC4-BD27B39F11CB}"/>
          </ac:spMkLst>
        </pc:spChg>
        <pc:spChg chg="del">
          <ac:chgData name="CAROLAY BRIGUITTE CORALES ACOSTA" userId="d9ef85db-09b2-4d1b-ad9b-f8c8a57f725a" providerId="ADAL" clId="{9D440D32-0604-4D45-ACF5-59D77791E277}" dt="2021-01-04T14:36:51.242" v="286" actId="478"/>
          <ac:spMkLst>
            <pc:docMk/>
            <pc:sldMk cId="172942418" sldId="262"/>
            <ac:spMk id="3" creationId="{5C9C3AE9-F896-429E-8114-AC0F8B40A36C}"/>
          </ac:spMkLst>
        </pc:spChg>
        <pc:spChg chg="add mod">
          <ac:chgData name="CAROLAY BRIGUITTE CORALES ACOSTA" userId="d9ef85db-09b2-4d1b-ad9b-f8c8a57f725a" providerId="ADAL" clId="{9D440D32-0604-4D45-ACF5-59D77791E277}" dt="2021-01-04T16:21:39.830" v="1276" actId="20577"/>
          <ac:spMkLst>
            <pc:docMk/>
            <pc:sldMk cId="172942418" sldId="262"/>
            <ac:spMk id="9" creationId="{4E676E06-D237-4F01-AB48-46821EACF3AF}"/>
          </ac:spMkLst>
        </pc:spChg>
        <pc:spChg chg="add mod">
          <ac:chgData name="CAROLAY BRIGUITTE CORALES ACOSTA" userId="d9ef85db-09b2-4d1b-ad9b-f8c8a57f725a" providerId="ADAL" clId="{9D440D32-0604-4D45-ACF5-59D77791E277}" dt="2021-01-04T15:21:37.474" v="577" actId="114"/>
          <ac:spMkLst>
            <pc:docMk/>
            <pc:sldMk cId="172942418" sldId="262"/>
            <ac:spMk id="11" creationId="{FD69D0B6-A1C1-43C7-95BB-DC415B104EB3}"/>
          </ac:spMkLst>
        </pc:spChg>
        <pc:picChg chg="add mod">
          <ac:chgData name="CAROLAY BRIGUITTE CORALES ACOSTA" userId="d9ef85db-09b2-4d1b-ad9b-f8c8a57f725a" providerId="ADAL" clId="{9D440D32-0604-4D45-ACF5-59D77791E277}" dt="2021-01-04T15:21:22.042" v="568" actId="1076"/>
          <ac:picMkLst>
            <pc:docMk/>
            <pc:sldMk cId="172942418" sldId="262"/>
            <ac:picMk id="5" creationId="{4123FA47-D5B1-4067-A610-97990CCD1D40}"/>
          </ac:picMkLst>
        </pc:picChg>
        <pc:picChg chg="add mod modCrop">
          <ac:chgData name="CAROLAY BRIGUITTE CORALES ACOSTA" userId="d9ef85db-09b2-4d1b-ad9b-f8c8a57f725a" providerId="ADAL" clId="{9D440D32-0604-4D45-ACF5-59D77791E277}" dt="2021-01-04T15:24:46.144" v="615" actId="1076"/>
          <ac:picMkLst>
            <pc:docMk/>
            <pc:sldMk cId="172942418" sldId="262"/>
            <ac:picMk id="7" creationId="{30209870-ED73-4377-912F-760CF7952B99}"/>
          </ac:picMkLst>
        </pc:picChg>
      </pc:sldChg>
      <pc:sldChg chg="addSp delSp modSp new del mod">
        <pc:chgData name="CAROLAY BRIGUITTE CORALES ACOSTA" userId="d9ef85db-09b2-4d1b-ad9b-f8c8a57f725a" providerId="ADAL" clId="{9D440D32-0604-4D45-ACF5-59D77791E277}" dt="2021-01-06T20:09:08.438" v="2975" actId="2696"/>
        <pc:sldMkLst>
          <pc:docMk/>
          <pc:sldMk cId="2631195183" sldId="263"/>
        </pc:sldMkLst>
        <pc:spChg chg="del">
          <ac:chgData name="CAROLAY BRIGUITTE CORALES ACOSTA" userId="d9ef85db-09b2-4d1b-ad9b-f8c8a57f725a" providerId="ADAL" clId="{9D440D32-0604-4D45-ACF5-59D77791E277}" dt="2021-01-04T14:46:59.891" v="294" actId="478"/>
          <ac:spMkLst>
            <pc:docMk/>
            <pc:sldMk cId="2631195183" sldId="263"/>
            <ac:spMk id="2" creationId="{B0A5F06E-8621-41FE-BA9A-E47B8B30337C}"/>
          </ac:spMkLst>
        </pc:spChg>
        <pc:spChg chg="del mod">
          <ac:chgData name="CAROLAY BRIGUITTE CORALES ACOSTA" userId="d9ef85db-09b2-4d1b-ad9b-f8c8a57f725a" providerId="ADAL" clId="{9D440D32-0604-4D45-ACF5-59D77791E277}" dt="2021-01-04T14:47:11.401" v="299" actId="478"/>
          <ac:spMkLst>
            <pc:docMk/>
            <pc:sldMk cId="2631195183" sldId="263"/>
            <ac:spMk id="3" creationId="{2D30D487-4B37-42D4-929D-CEE2F754326E}"/>
          </ac:spMkLst>
        </pc:spChg>
        <pc:spChg chg="add mod">
          <ac:chgData name="CAROLAY BRIGUITTE CORALES ACOSTA" userId="d9ef85db-09b2-4d1b-ad9b-f8c8a57f725a" providerId="ADAL" clId="{9D440D32-0604-4D45-ACF5-59D77791E277}" dt="2021-01-04T15:22:45.032" v="579" actId="1076"/>
          <ac:spMkLst>
            <pc:docMk/>
            <pc:sldMk cId="2631195183" sldId="263"/>
            <ac:spMk id="5" creationId="{E6CB9A78-1BC3-4E3C-A7F7-C5ED7983AD42}"/>
          </ac:spMkLst>
        </pc:spChg>
        <pc:spChg chg="add mod">
          <ac:chgData name="CAROLAY BRIGUITTE CORALES ACOSTA" userId="d9ef85db-09b2-4d1b-ad9b-f8c8a57f725a" providerId="ADAL" clId="{9D440D32-0604-4D45-ACF5-59D77791E277}" dt="2021-01-04T15:23:25.505" v="604" actId="20577"/>
          <ac:spMkLst>
            <pc:docMk/>
            <pc:sldMk cId="2631195183" sldId="263"/>
            <ac:spMk id="9" creationId="{7AB733B5-86FB-4DA4-AA90-47560E226505}"/>
          </ac:spMkLst>
        </pc:spChg>
        <pc:picChg chg="add mod">
          <ac:chgData name="CAROLAY BRIGUITTE CORALES ACOSTA" userId="d9ef85db-09b2-4d1b-ad9b-f8c8a57f725a" providerId="ADAL" clId="{9D440D32-0604-4D45-ACF5-59D77791E277}" dt="2021-01-04T15:23:39.906" v="605" actId="1076"/>
          <ac:picMkLst>
            <pc:docMk/>
            <pc:sldMk cId="2631195183" sldId="263"/>
            <ac:picMk id="7" creationId="{47BB6E3D-0E7C-4A10-88C4-C1B067DD7428}"/>
          </ac:picMkLst>
        </pc:picChg>
        <pc:picChg chg="add mod modCrop">
          <ac:chgData name="CAROLAY BRIGUITTE CORALES ACOSTA" userId="d9ef85db-09b2-4d1b-ad9b-f8c8a57f725a" providerId="ADAL" clId="{9D440D32-0604-4D45-ACF5-59D77791E277}" dt="2021-01-04T15:24:31.451" v="612" actId="1076"/>
          <ac:picMkLst>
            <pc:docMk/>
            <pc:sldMk cId="2631195183" sldId="263"/>
            <ac:picMk id="11" creationId="{D40138B1-7C8F-4399-8670-2F1AB261BA87}"/>
          </ac:picMkLst>
        </pc:picChg>
      </pc:sldChg>
      <pc:sldChg chg="addSp delSp modSp new del mod">
        <pc:chgData name="CAROLAY BRIGUITTE CORALES ACOSTA" userId="d9ef85db-09b2-4d1b-ad9b-f8c8a57f725a" providerId="ADAL" clId="{9D440D32-0604-4D45-ACF5-59D77791E277}" dt="2021-01-06T20:09:01.878" v="2973" actId="2696"/>
        <pc:sldMkLst>
          <pc:docMk/>
          <pc:sldMk cId="3152988149" sldId="264"/>
        </pc:sldMkLst>
        <pc:spChg chg="del">
          <ac:chgData name="CAROLAY BRIGUITTE CORALES ACOSTA" userId="d9ef85db-09b2-4d1b-ad9b-f8c8a57f725a" providerId="ADAL" clId="{9D440D32-0604-4D45-ACF5-59D77791E277}" dt="2021-01-04T15:33:57.985" v="622" actId="478"/>
          <ac:spMkLst>
            <pc:docMk/>
            <pc:sldMk cId="3152988149" sldId="264"/>
            <ac:spMk id="2" creationId="{4DE934E7-0F2E-4FB0-AB78-041057B4449E}"/>
          </ac:spMkLst>
        </pc:spChg>
        <pc:spChg chg="del">
          <ac:chgData name="CAROLAY BRIGUITTE CORALES ACOSTA" userId="d9ef85db-09b2-4d1b-ad9b-f8c8a57f725a" providerId="ADAL" clId="{9D440D32-0604-4D45-ACF5-59D77791E277}" dt="2021-01-04T15:34:00.097" v="623" actId="478"/>
          <ac:spMkLst>
            <pc:docMk/>
            <pc:sldMk cId="3152988149" sldId="264"/>
            <ac:spMk id="3" creationId="{E436D657-EA0E-4EFC-9B24-1BC7EB616CD8}"/>
          </ac:spMkLst>
        </pc:spChg>
        <pc:spChg chg="add mod">
          <ac:chgData name="CAROLAY BRIGUITTE CORALES ACOSTA" userId="d9ef85db-09b2-4d1b-ad9b-f8c8a57f725a" providerId="ADAL" clId="{9D440D32-0604-4D45-ACF5-59D77791E277}" dt="2021-01-04T15:34:18.848" v="628" actId="1076"/>
          <ac:spMkLst>
            <pc:docMk/>
            <pc:sldMk cId="3152988149" sldId="264"/>
            <ac:spMk id="5" creationId="{5CF1E3EA-E090-47E4-B9BE-C51D33A4134C}"/>
          </ac:spMkLst>
        </pc:spChg>
        <pc:picChg chg="add mod">
          <ac:chgData name="CAROLAY BRIGUITTE CORALES ACOSTA" userId="d9ef85db-09b2-4d1b-ad9b-f8c8a57f725a" providerId="ADAL" clId="{9D440D32-0604-4D45-ACF5-59D77791E277}" dt="2021-01-04T15:34:04.722" v="625" actId="1076"/>
          <ac:picMkLst>
            <pc:docMk/>
            <pc:sldMk cId="3152988149" sldId="264"/>
            <ac:picMk id="4" creationId="{96C72D15-9A5A-4EBB-9979-F6EBEA3FC2DB}"/>
          </ac:picMkLst>
        </pc:picChg>
        <pc:picChg chg="add mod modCrop">
          <ac:chgData name="CAROLAY BRIGUITTE CORALES ACOSTA" userId="d9ef85db-09b2-4d1b-ad9b-f8c8a57f725a" providerId="ADAL" clId="{9D440D32-0604-4D45-ACF5-59D77791E277}" dt="2021-01-04T15:35:17.857" v="637" actId="1076"/>
          <ac:picMkLst>
            <pc:docMk/>
            <pc:sldMk cId="3152988149" sldId="264"/>
            <ac:picMk id="6" creationId="{3A7171F1-0783-4B0D-9067-EE84344A84D7}"/>
          </ac:picMkLst>
        </pc:picChg>
      </pc:sldChg>
      <pc:sldChg chg="addSp delSp modSp new del mod">
        <pc:chgData name="CAROLAY BRIGUITTE CORALES ACOSTA" userId="d9ef85db-09b2-4d1b-ad9b-f8c8a57f725a" providerId="ADAL" clId="{9D440D32-0604-4D45-ACF5-59D77791E277}" dt="2021-01-06T20:09:11.056" v="2976" actId="2696"/>
        <pc:sldMkLst>
          <pc:docMk/>
          <pc:sldMk cId="2532955257" sldId="265"/>
        </pc:sldMkLst>
        <pc:spChg chg="del">
          <ac:chgData name="CAROLAY BRIGUITTE CORALES ACOSTA" userId="d9ef85db-09b2-4d1b-ad9b-f8c8a57f725a" providerId="ADAL" clId="{9D440D32-0604-4D45-ACF5-59D77791E277}" dt="2021-01-04T15:41:39.390" v="639" actId="478"/>
          <ac:spMkLst>
            <pc:docMk/>
            <pc:sldMk cId="2532955257" sldId="265"/>
            <ac:spMk id="2" creationId="{0F3077B9-DEF4-46BA-93CE-45DB36874789}"/>
          </ac:spMkLst>
        </pc:spChg>
        <pc:spChg chg="del mod">
          <ac:chgData name="CAROLAY BRIGUITTE CORALES ACOSTA" userId="d9ef85db-09b2-4d1b-ad9b-f8c8a57f725a" providerId="ADAL" clId="{9D440D32-0604-4D45-ACF5-59D77791E277}" dt="2021-01-04T15:41:42.120" v="641" actId="478"/>
          <ac:spMkLst>
            <pc:docMk/>
            <pc:sldMk cId="2532955257" sldId="265"/>
            <ac:spMk id="3" creationId="{08377A04-CDFF-48DC-997A-CCA2BE5AE350}"/>
          </ac:spMkLst>
        </pc:spChg>
        <pc:spChg chg="add mod">
          <ac:chgData name="CAROLAY BRIGUITTE CORALES ACOSTA" userId="d9ef85db-09b2-4d1b-ad9b-f8c8a57f725a" providerId="ADAL" clId="{9D440D32-0604-4D45-ACF5-59D77791E277}" dt="2021-01-04T16:21:09.861" v="1266" actId="1076"/>
          <ac:spMkLst>
            <pc:docMk/>
            <pc:sldMk cId="2532955257" sldId="265"/>
            <ac:spMk id="11" creationId="{77F91507-3069-49B6-BD2F-CABE64EAD0D6}"/>
          </ac:spMkLst>
        </pc:spChg>
        <pc:spChg chg="add mod">
          <ac:chgData name="CAROLAY BRIGUITTE CORALES ACOSTA" userId="d9ef85db-09b2-4d1b-ad9b-f8c8a57f725a" providerId="ADAL" clId="{9D440D32-0604-4D45-ACF5-59D77791E277}" dt="2021-01-04T16:21:20.370" v="1268" actId="14100"/>
          <ac:spMkLst>
            <pc:docMk/>
            <pc:sldMk cId="2532955257" sldId="265"/>
            <ac:spMk id="13" creationId="{4659FF13-5F46-4371-AECE-46277CD4D3B1}"/>
          </ac:spMkLst>
        </pc:spChg>
        <pc:spChg chg="add mod">
          <ac:chgData name="CAROLAY BRIGUITTE CORALES ACOSTA" userId="d9ef85db-09b2-4d1b-ad9b-f8c8a57f725a" providerId="ADAL" clId="{9D440D32-0604-4D45-ACF5-59D77791E277}" dt="2021-01-04T16:21:25.430" v="1270" actId="1076"/>
          <ac:spMkLst>
            <pc:docMk/>
            <pc:sldMk cId="2532955257" sldId="265"/>
            <ac:spMk id="15" creationId="{3350A498-8C87-4562-BDC5-B9CC34C59E51}"/>
          </ac:spMkLst>
        </pc:spChg>
        <pc:picChg chg="add mod">
          <ac:chgData name="CAROLAY BRIGUITTE CORALES ACOSTA" userId="d9ef85db-09b2-4d1b-ad9b-f8c8a57f725a" providerId="ADAL" clId="{9D440D32-0604-4D45-ACF5-59D77791E277}" dt="2021-01-04T15:43:22.583" v="653" actId="1076"/>
          <ac:picMkLst>
            <pc:docMk/>
            <pc:sldMk cId="2532955257" sldId="265"/>
            <ac:picMk id="5" creationId="{BF34057E-8525-43BF-8072-F36445D0CDB6}"/>
          </ac:picMkLst>
        </pc:picChg>
        <pc:picChg chg="add mod">
          <ac:chgData name="CAROLAY BRIGUITTE CORALES ACOSTA" userId="d9ef85db-09b2-4d1b-ad9b-f8c8a57f725a" providerId="ADAL" clId="{9D440D32-0604-4D45-ACF5-59D77791E277}" dt="2021-01-04T15:43:25.927" v="654" actId="1076"/>
          <ac:picMkLst>
            <pc:docMk/>
            <pc:sldMk cId="2532955257" sldId="265"/>
            <ac:picMk id="7" creationId="{3BD09D62-F669-489E-BFE2-57B9CC434C9F}"/>
          </ac:picMkLst>
        </pc:picChg>
        <pc:picChg chg="add mod">
          <ac:chgData name="CAROLAY BRIGUITTE CORALES ACOSTA" userId="d9ef85db-09b2-4d1b-ad9b-f8c8a57f725a" providerId="ADAL" clId="{9D440D32-0604-4D45-ACF5-59D77791E277}" dt="2021-01-04T15:43:28.010" v="655" actId="1076"/>
          <ac:picMkLst>
            <pc:docMk/>
            <pc:sldMk cId="2532955257" sldId="265"/>
            <ac:picMk id="9" creationId="{3A9F6800-D098-4FAA-B9C8-46AC5B8E5DC8}"/>
          </ac:picMkLst>
        </pc:picChg>
      </pc:sldChg>
      <pc:sldChg chg="new">
        <pc:chgData name="CAROLAY BRIGUITTE CORALES ACOSTA" userId="d9ef85db-09b2-4d1b-ad9b-f8c8a57f725a" providerId="ADAL" clId="{9D440D32-0604-4D45-ACF5-59D77791E277}" dt="2021-01-04T16:20:24.331" v="1206" actId="680"/>
        <pc:sldMkLst>
          <pc:docMk/>
          <pc:sldMk cId="1416707965" sldId="266"/>
        </pc:sldMkLst>
      </pc:sldChg>
      <pc:sldChg chg="addSp delSp modSp mod">
        <pc:chgData name="CAROLAY BRIGUITTE CORALES ACOSTA" userId="d9ef85db-09b2-4d1b-ad9b-f8c8a57f725a" providerId="ADAL" clId="{9D440D32-0604-4D45-ACF5-59D77791E277}" dt="2021-01-10T20:56:03.838" v="3410" actId="1076"/>
        <pc:sldMkLst>
          <pc:docMk/>
          <pc:sldMk cId="3618214443" sldId="268"/>
        </pc:sldMkLst>
        <pc:spChg chg="mod">
          <ac:chgData name="CAROLAY BRIGUITTE CORALES ACOSTA" userId="d9ef85db-09b2-4d1b-ad9b-f8c8a57f725a" providerId="ADAL" clId="{9D440D32-0604-4D45-ACF5-59D77791E277}" dt="2021-01-10T20:56:03.838" v="3410" actId="1076"/>
          <ac:spMkLst>
            <pc:docMk/>
            <pc:sldMk cId="3618214443" sldId="268"/>
            <ac:spMk id="2" creationId="{C22E3F52-8963-4763-A0AF-8B85B14DF720}"/>
          </ac:spMkLst>
        </pc:spChg>
        <pc:spChg chg="del">
          <ac:chgData name="CAROLAY BRIGUITTE CORALES ACOSTA" userId="d9ef85db-09b2-4d1b-ad9b-f8c8a57f725a" providerId="ADAL" clId="{9D440D32-0604-4D45-ACF5-59D77791E277}" dt="2021-01-10T20:50:37.104" v="3351" actId="478"/>
          <ac:spMkLst>
            <pc:docMk/>
            <pc:sldMk cId="3618214443" sldId="268"/>
            <ac:spMk id="4" creationId="{C62A0EE7-BEBA-43C2-BD89-2438FF141F55}"/>
          </ac:spMkLst>
        </pc:spChg>
        <pc:spChg chg="del">
          <ac:chgData name="CAROLAY BRIGUITTE CORALES ACOSTA" userId="d9ef85db-09b2-4d1b-ad9b-f8c8a57f725a" providerId="ADAL" clId="{9D440D32-0604-4D45-ACF5-59D77791E277}" dt="2021-01-10T20:50:37.104" v="3351" actId="478"/>
          <ac:spMkLst>
            <pc:docMk/>
            <pc:sldMk cId="3618214443" sldId="268"/>
            <ac:spMk id="5" creationId="{4821789F-466A-4DA3-BDB5-5F748BF6CF3B}"/>
          </ac:spMkLst>
        </pc:spChg>
        <pc:spChg chg="del">
          <ac:chgData name="CAROLAY BRIGUITTE CORALES ACOSTA" userId="d9ef85db-09b2-4d1b-ad9b-f8c8a57f725a" providerId="ADAL" clId="{9D440D32-0604-4D45-ACF5-59D77791E277}" dt="2021-01-10T20:50:37.104" v="3351" actId="478"/>
          <ac:spMkLst>
            <pc:docMk/>
            <pc:sldMk cId="3618214443" sldId="268"/>
            <ac:spMk id="6" creationId="{6E025674-AFF9-4784-B41D-BEE16618998E}"/>
          </ac:spMkLst>
        </pc:spChg>
        <pc:spChg chg="del">
          <ac:chgData name="CAROLAY BRIGUITTE CORALES ACOSTA" userId="d9ef85db-09b2-4d1b-ad9b-f8c8a57f725a" providerId="ADAL" clId="{9D440D32-0604-4D45-ACF5-59D77791E277}" dt="2021-01-10T20:50:37.104" v="3351" actId="478"/>
          <ac:spMkLst>
            <pc:docMk/>
            <pc:sldMk cId="3618214443" sldId="268"/>
            <ac:spMk id="7" creationId="{7742ACAF-A721-4A61-8599-1BC218737008}"/>
          </ac:spMkLst>
        </pc:spChg>
        <pc:spChg chg="mod ord">
          <ac:chgData name="CAROLAY BRIGUITTE CORALES ACOSTA" userId="d9ef85db-09b2-4d1b-ad9b-f8c8a57f725a" providerId="ADAL" clId="{9D440D32-0604-4D45-ACF5-59D77791E277}" dt="2021-01-10T20:55:10.592" v="3401" actId="14100"/>
          <ac:spMkLst>
            <pc:docMk/>
            <pc:sldMk cId="3618214443" sldId="268"/>
            <ac:spMk id="8" creationId="{43CF94A4-B9FE-4C8E-B1C3-E78803D88E75}"/>
          </ac:spMkLst>
        </pc:spChg>
        <pc:spChg chg="mod ord">
          <ac:chgData name="CAROLAY BRIGUITTE CORALES ACOSTA" userId="d9ef85db-09b2-4d1b-ad9b-f8c8a57f725a" providerId="ADAL" clId="{9D440D32-0604-4D45-ACF5-59D77791E277}" dt="2021-01-10T20:55:10.592" v="3401" actId="14100"/>
          <ac:spMkLst>
            <pc:docMk/>
            <pc:sldMk cId="3618214443" sldId="268"/>
            <ac:spMk id="9" creationId="{8A0CC1EA-47EE-42B1-8EEE-C1920808B67A}"/>
          </ac:spMkLst>
        </pc:spChg>
        <pc:spChg chg="mod ord">
          <ac:chgData name="CAROLAY BRIGUITTE CORALES ACOSTA" userId="d9ef85db-09b2-4d1b-ad9b-f8c8a57f725a" providerId="ADAL" clId="{9D440D32-0604-4D45-ACF5-59D77791E277}" dt="2021-01-10T20:55:50.330" v="3407" actId="207"/>
          <ac:spMkLst>
            <pc:docMk/>
            <pc:sldMk cId="3618214443" sldId="268"/>
            <ac:spMk id="10" creationId="{16D766FF-C02C-4A68-BC0F-DB26647DCA22}"/>
          </ac:spMkLst>
        </pc:spChg>
        <pc:spChg chg="mod ord">
          <ac:chgData name="CAROLAY BRIGUITTE CORALES ACOSTA" userId="d9ef85db-09b2-4d1b-ad9b-f8c8a57f725a" providerId="ADAL" clId="{9D440D32-0604-4D45-ACF5-59D77791E277}" dt="2021-01-10T20:55:10.592" v="3401" actId="14100"/>
          <ac:spMkLst>
            <pc:docMk/>
            <pc:sldMk cId="3618214443" sldId="268"/>
            <ac:spMk id="11" creationId="{80BAA324-6122-4607-9062-A399769E9CB7}"/>
          </ac:spMkLst>
        </pc:spChg>
        <pc:spChg chg="del mod">
          <ac:chgData name="CAROLAY BRIGUITTE CORALES ACOSTA" userId="d9ef85db-09b2-4d1b-ad9b-f8c8a57f725a" providerId="ADAL" clId="{9D440D32-0604-4D45-ACF5-59D77791E277}" dt="2021-01-10T20:50:22.910" v="3347" actId="478"/>
          <ac:spMkLst>
            <pc:docMk/>
            <pc:sldMk cId="3618214443" sldId="268"/>
            <ac:spMk id="12" creationId="{21DC32FC-2642-4F89-BD7F-1ED29ABDE91B}"/>
          </ac:spMkLst>
        </pc:spChg>
        <pc:spChg chg="del mod">
          <ac:chgData name="CAROLAY BRIGUITTE CORALES ACOSTA" userId="d9ef85db-09b2-4d1b-ad9b-f8c8a57f725a" providerId="ADAL" clId="{9D440D32-0604-4D45-ACF5-59D77791E277}" dt="2021-01-10T20:50:22.910" v="3347" actId="478"/>
          <ac:spMkLst>
            <pc:docMk/>
            <pc:sldMk cId="3618214443" sldId="268"/>
            <ac:spMk id="13" creationId="{784CD549-A3DE-4A7E-A061-1DAF1AEBFE4E}"/>
          </ac:spMkLst>
        </pc:spChg>
        <pc:spChg chg="add mod">
          <ac:chgData name="CAROLAY BRIGUITTE CORALES ACOSTA" userId="d9ef85db-09b2-4d1b-ad9b-f8c8a57f725a" providerId="ADAL" clId="{9D440D32-0604-4D45-ACF5-59D77791E277}" dt="2021-01-10T20:55:10.592" v="3401" actId="14100"/>
          <ac:spMkLst>
            <pc:docMk/>
            <pc:sldMk cId="3618214443" sldId="268"/>
            <ac:spMk id="17" creationId="{B4E49391-5382-4E29-80FC-6145D891AD3B}"/>
          </ac:spMkLst>
        </pc:spChg>
        <pc:spChg chg="add mod">
          <ac:chgData name="CAROLAY BRIGUITTE CORALES ACOSTA" userId="d9ef85db-09b2-4d1b-ad9b-f8c8a57f725a" providerId="ADAL" clId="{9D440D32-0604-4D45-ACF5-59D77791E277}" dt="2021-01-10T20:55:10.592" v="3401" actId="14100"/>
          <ac:spMkLst>
            <pc:docMk/>
            <pc:sldMk cId="3618214443" sldId="268"/>
            <ac:spMk id="18" creationId="{FD5DD43E-B141-4879-8482-D610FCCA8516}"/>
          </ac:spMkLst>
        </pc:spChg>
        <pc:spChg chg="add del mod">
          <ac:chgData name="CAROLAY BRIGUITTE CORALES ACOSTA" userId="d9ef85db-09b2-4d1b-ad9b-f8c8a57f725a" providerId="ADAL" clId="{9D440D32-0604-4D45-ACF5-59D77791E277}" dt="2021-01-10T20:51:41.377" v="3367" actId="478"/>
          <ac:spMkLst>
            <pc:docMk/>
            <pc:sldMk cId="3618214443" sldId="268"/>
            <ac:spMk id="19" creationId="{431E283A-0DFB-4B6D-B78F-6033B188AD92}"/>
          </ac:spMkLst>
        </pc:spChg>
        <pc:spChg chg="add mod">
          <ac:chgData name="CAROLAY BRIGUITTE CORALES ACOSTA" userId="d9ef85db-09b2-4d1b-ad9b-f8c8a57f725a" providerId="ADAL" clId="{9D440D32-0604-4D45-ACF5-59D77791E277}" dt="2021-01-10T20:55:10.592" v="3401" actId="14100"/>
          <ac:spMkLst>
            <pc:docMk/>
            <pc:sldMk cId="3618214443" sldId="268"/>
            <ac:spMk id="20" creationId="{97676C19-2E9D-4A05-A720-A1E984CFB8E9}"/>
          </ac:spMkLst>
        </pc:spChg>
        <pc:spChg chg="add mod">
          <ac:chgData name="CAROLAY BRIGUITTE CORALES ACOSTA" userId="d9ef85db-09b2-4d1b-ad9b-f8c8a57f725a" providerId="ADAL" clId="{9D440D32-0604-4D45-ACF5-59D77791E277}" dt="2021-01-10T20:55:10.592" v="3401" actId="14100"/>
          <ac:spMkLst>
            <pc:docMk/>
            <pc:sldMk cId="3618214443" sldId="268"/>
            <ac:spMk id="21" creationId="{98847FDE-B999-46F2-A128-06C902DCFA52}"/>
          </ac:spMkLst>
        </pc:spChg>
        <pc:spChg chg="add del mod">
          <ac:chgData name="CAROLAY BRIGUITTE CORALES ACOSTA" userId="d9ef85db-09b2-4d1b-ad9b-f8c8a57f725a" providerId="ADAL" clId="{9D440D32-0604-4D45-ACF5-59D77791E277}" dt="2021-01-10T20:51:26.363" v="3362" actId="478"/>
          <ac:spMkLst>
            <pc:docMk/>
            <pc:sldMk cId="3618214443" sldId="268"/>
            <ac:spMk id="22" creationId="{A38C3177-7E79-4DF8-B44F-D08A1DDD4736}"/>
          </ac:spMkLst>
        </pc:spChg>
        <pc:spChg chg="add mod">
          <ac:chgData name="CAROLAY BRIGUITTE CORALES ACOSTA" userId="d9ef85db-09b2-4d1b-ad9b-f8c8a57f725a" providerId="ADAL" clId="{9D440D32-0604-4D45-ACF5-59D77791E277}" dt="2021-01-10T20:55:10.592" v="3401" actId="14100"/>
          <ac:spMkLst>
            <pc:docMk/>
            <pc:sldMk cId="3618214443" sldId="268"/>
            <ac:spMk id="23" creationId="{DA6C9253-8CD4-4975-9B91-E0B5D0D00AE6}"/>
          </ac:spMkLst>
        </pc:spChg>
        <pc:spChg chg="add mod">
          <ac:chgData name="CAROLAY BRIGUITTE CORALES ACOSTA" userId="d9ef85db-09b2-4d1b-ad9b-f8c8a57f725a" providerId="ADAL" clId="{9D440D32-0604-4D45-ACF5-59D77791E277}" dt="2021-01-10T20:55:10.592" v="3401" actId="14100"/>
          <ac:spMkLst>
            <pc:docMk/>
            <pc:sldMk cId="3618214443" sldId="268"/>
            <ac:spMk id="24" creationId="{83F2882F-6589-4BB2-A35A-369A70845DF6}"/>
          </ac:spMkLst>
        </pc:spChg>
        <pc:spChg chg="add del mod">
          <ac:chgData name="CAROLAY BRIGUITTE CORALES ACOSTA" userId="d9ef85db-09b2-4d1b-ad9b-f8c8a57f725a" providerId="ADAL" clId="{9D440D32-0604-4D45-ACF5-59D77791E277}" dt="2021-01-10T20:52:35.695" v="3380" actId="478"/>
          <ac:spMkLst>
            <pc:docMk/>
            <pc:sldMk cId="3618214443" sldId="268"/>
            <ac:spMk id="25" creationId="{1FC9867E-730A-4E9A-87B5-2DE97E462502}"/>
          </ac:spMkLst>
        </pc:spChg>
        <pc:spChg chg="add mod">
          <ac:chgData name="CAROLAY BRIGUITTE CORALES ACOSTA" userId="d9ef85db-09b2-4d1b-ad9b-f8c8a57f725a" providerId="ADAL" clId="{9D440D32-0604-4D45-ACF5-59D77791E277}" dt="2021-01-10T20:55:10.592" v="3401" actId="14100"/>
          <ac:spMkLst>
            <pc:docMk/>
            <pc:sldMk cId="3618214443" sldId="268"/>
            <ac:spMk id="26" creationId="{9E3E654E-5A9D-47C6-BF33-4781CF3EC7D2}"/>
          </ac:spMkLst>
        </pc:spChg>
        <pc:spChg chg="add mod">
          <ac:chgData name="CAROLAY BRIGUITTE CORALES ACOSTA" userId="d9ef85db-09b2-4d1b-ad9b-f8c8a57f725a" providerId="ADAL" clId="{9D440D32-0604-4D45-ACF5-59D77791E277}" dt="2021-01-10T20:55:10.592" v="3401" actId="14100"/>
          <ac:spMkLst>
            <pc:docMk/>
            <pc:sldMk cId="3618214443" sldId="268"/>
            <ac:spMk id="27" creationId="{FC1856B9-FB43-41CD-980E-1D442B62B558}"/>
          </ac:spMkLst>
        </pc:spChg>
        <pc:spChg chg="add del mod">
          <ac:chgData name="CAROLAY BRIGUITTE CORALES ACOSTA" userId="d9ef85db-09b2-4d1b-ad9b-f8c8a57f725a" providerId="ADAL" clId="{9D440D32-0604-4D45-ACF5-59D77791E277}" dt="2021-01-10T20:52:15.968" v="3376" actId="478"/>
          <ac:spMkLst>
            <pc:docMk/>
            <pc:sldMk cId="3618214443" sldId="268"/>
            <ac:spMk id="28" creationId="{E77A04CF-034B-42D4-8035-46EC8B833D33}"/>
          </ac:spMkLst>
        </pc:spChg>
        <pc:picChg chg="mod">
          <ac:chgData name="CAROLAY BRIGUITTE CORALES ACOSTA" userId="d9ef85db-09b2-4d1b-ad9b-f8c8a57f725a" providerId="ADAL" clId="{9D440D32-0604-4D45-ACF5-59D77791E277}" dt="2021-01-10T20:54:59.617" v="3400" actId="1076"/>
          <ac:picMkLst>
            <pc:docMk/>
            <pc:sldMk cId="3618214443" sldId="268"/>
            <ac:picMk id="3" creationId="{7ADA956E-6CA7-45D6-B6F6-33D7E55D112E}"/>
          </ac:picMkLst>
        </pc:picChg>
        <pc:picChg chg="add del mod">
          <ac:chgData name="CAROLAY BRIGUITTE CORALES ACOSTA" userId="d9ef85db-09b2-4d1b-ad9b-f8c8a57f725a" providerId="ADAL" clId="{9D440D32-0604-4D45-ACF5-59D77791E277}" dt="2021-01-05T22:36:28.205" v="1542" actId="478"/>
          <ac:picMkLst>
            <pc:docMk/>
            <pc:sldMk cId="3618214443" sldId="268"/>
            <ac:picMk id="13" creationId="{EAF53A12-2813-4D8D-AF43-C495023A9C1D}"/>
          </ac:picMkLst>
        </pc:picChg>
        <pc:picChg chg="add del mod">
          <ac:chgData name="CAROLAY BRIGUITTE CORALES ACOSTA" userId="d9ef85db-09b2-4d1b-ad9b-f8c8a57f725a" providerId="ADAL" clId="{9D440D32-0604-4D45-ACF5-59D77791E277}" dt="2021-01-05T22:40:36.065" v="1673" actId="478"/>
          <ac:picMkLst>
            <pc:docMk/>
            <pc:sldMk cId="3618214443" sldId="268"/>
            <ac:picMk id="15" creationId="{21D5B9A6-E574-4858-82DD-F2A3D4DBA46B}"/>
          </ac:picMkLst>
        </pc:picChg>
        <pc:picChg chg="add del mod modCrop">
          <ac:chgData name="CAROLAY BRIGUITTE CORALES ACOSTA" userId="d9ef85db-09b2-4d1b-ad9b-f8c8a57f725a" providerId="ADAL" clId="{9D440D32-0604-4D45-ACF5-59D77791E277}" dt="2021-01-06T00:08:27.179" v="2968" actId="478"/>
          <ac:picMkLst>
            <pc:docMk/>
            <pc:sldMk cId="3618214443" sldId="268"/>
            <ac:picMk id="17" creationId="{71031EE2-B0E1-4D7B-A596-076B624DADB6}"/>
          </ac:picMkLst>
        </pc:picChg>
        <pc:picChg chg="mod">
          <ac:chgData name="CAROLAY BRIGUITTE CORALES ACOSTA" userId="d9ef85db-09b2-4d1b-ad9b-f8c8a57f725a" providerId="ADAL" clId="{9D440D32-0604-4D45-ACF5-59D77791E277}" dt="2021-01-10T20:54:51.980" v="3398" actId="1076"/>
          <ac:picMkLst>
            <pc:docMk/>
            <pc:sldMk cId="3618214443" sldId="268"/>
            <ac:picMk id="1026" creationId="{7005B1CA-BEB9-4635-B5DF-63D6EBA77B68}"/>
          </ac:picMkLst>
        </pc:picChg>
        <pc:picChg chg="mod">
          <ac:chgData name="CAROLAY BRIGUITTE CORALES ACOSTA" userId="d9ef85db-09b2-4d1b-ad9b-f8c8a57f725a" providerId="ADAL" clId="{9D440D32-0604-4D45-ACF5-59D77791E277}" dt="2021-01-10T20:54:56.802" v="3399" actId="1076"/>
          <ac:picMkLst>
            <pc:docMk/>
            <pc:sldMk cId="3618214443" sldId="268"/>
            <ac:picMk id="2050" creationId="{25518F19-2F59-4373-824C-2FF49835D19A}"/>
          </ac:picMkLst>
        </pc:picChg>
      </pc:sldChg>
      <pc:sldChg chg="modSp mod setBg">
        <pc:chgData name="CAROLAY BRIGUITTE CORALES ACOSTA" userId="d9ef85db-09b2-4d1b-ad9b-f8c8a57f725a" providerId="ADAL" clId="{9D440D32-0604-4D45-ACF5-59D77791E277}" dt="2021-01-06T20:28:29.149" v="3342"/>
        <pc:sldMkLst>
          <pc:docMk/>
          <pc:sldMk cId="3961281051" sldId="271"/>
        </pc:sldMkLst>
        <pc:spChg chg="mod">
          <ac:chgData name="CAROLAY BRIGUITTE CORALES ACOSTA" userId="d9ef85db-09b2-4d1b-ad9b-f8c8a57f725a" providerId="ADAL" clId="{9D440D32-0604-4D45-ACF5-59D77791E277}" dt="2021-01-06T20:27:54.966" v="3335" actId="207"/>
          <ac:spMkLst>
            <pc:docMk/>
            <pc:sldMk cId="3961281051" sldId="271"/>
            <ac:spMk id="2" creationId="{E4570C44-1DEE-4630-98AD-57B5FA49D86C}"/>
          </ac:spMkLst>
        </pc:spChg>
        <pc:spChg chg="mod">
          <ac:chgData name="CAROLAY BRIGUITTE CORALES ACOSTA" userId="d9ef85db-09b2-4d1b-ad9b-f8c8a57f725a" providerId="ADAL" clId="{9D440D32-0604-4D45-ACF5-59D77791E277}" dt="2021-01-06T20:27:37.682" v="3307" actId="207"/>
          <ac:spMkLst>
            <pc:docMk/>
            <pc:sldMk cId="3961281051" sldId="271"/>
            <ac:spMk id="4" creationId="{3119A04F-BD67-4799-9206-B2587CA6D057}"/>
          </ac:spMkLst>
        </pc:spChg>
      </pc:sldChg>
      <pc:sldChg chg="ord">
        <pc:chgData name="CAROLAY BRIGUITTE CORALES ACOSTA" userId="d9ef85db-09b2-4d1b-ad9b-f8c8a57f725a" providerId="ADAL" clId="{9D440D32-0604-4D45-ACF5-59D77791E277}" dt="2021-01-05T22:39:50.560" v="1664"/>
        <pc:sldMkLst>
          <pc:docMk/>
          <pc:sldMk cId="2418285297" sldId="272"/>
        </pc:sldMkLst>
      </pc:sldChg>
      <pc:sldChg chg="del">
        <pc:chgData name="CAROLAY BRIGUITTE CORALES ACOSTA" userId="d9ef85db-09b2-4d1b-ad9b-f8c8a57f725a" providerId="ADAL" clId="{9D440D32-0604-4D45-ACF5-59D77791E277}" dt="2021-01-06T20:09:29.152" v="2977" actId="2696"/>
        <pc:sldMkLst>
          <pc:docMk/>
          <pc:sldMk cId="3798141122" sldId="273"/>
        </pc:sldMkLst>
      </pc:sldChg>
      <pc:sldChg chg="addSp delSp modSp mod">
        <pc:chgData name="CAROLAY BRIGUITTE CORALES ACOSTA" userId="d9ef85db-09b2-4d1b-ad9b-f8c8a57f725a" providerId="ADAL" clId="{9D440D32-0604-4D45-ACF5-59D77791E277}" dt="2021-01-06T20:11:03.507" v="2985" actId="20577"/>
        <pc:sldMkLst>
          <pc:docMk/>
          <pc:sldMk cId="1706241522" sldId="274"/>
        </pc:sldMkLst>
        <pc:spChg chg="del mod">
          <ac:chgData name="CAROLAY BRIGUITTE CORALES ACOSTA" userId="d9ef85db-09b2-4d1b-ad9b-f8c8a57f725a" providerId="ADAL" clId="{9D440D32-0604-4D45-ACF5-59D77791E277}" dt="2021-01-05T22:54:38.911" v="2942" actId="478"/>
          <ac:spMkLst>
            <pc:docMk/>
            <pc:sldMk cId="1706241522" sldId="274"/>
            <ac:spMk id="3" creationId="{10B83845-B555-4EE2-8A47-4C4503C6D952}"/>
          </ac:spMkLst>
        </pc:spChg>
        <pc:spChg chg="add mod">
          <ac:chgData name="CAROLAY BRIGUITTE CORALES ACOSTA" userId="d9ef85db-09b2-4d1b-ad9b-f8c8a57f725a" providerId="ADAL" clId="{9D440D32-0604-4D45-ACF5-59D77791E277}" dt="2021-01-06T20:11:03.507" v="2985" actId="20577"/>
          <ac:spMkLst>
            <pc:docMk/>
            <pc:sldMk cId="1706241522" sldId="274"/>
            <ac:spMk id="5" creationId="{5B165879-1085-42C8-BDD8-DC4B3F6E7DED}"/>
          </ac:spMkLst>
        </pc:spChg>
        <pc:picChg chg="add del mod">
          <ac:chgData name="CAROLAY BRIGUITTE CORALES ACOSTA" userId="d9ef85db-09b2-4d1b-ad9b-f8c8a57f725a" providerId="ADAL" clId="{9D440D32-0604-4D45-ACF5-59D77791E277}" dt="2021-01-06T00:08:31.505" v="2969" actId="478"/>
          <ac:picMkLst>
            <pc:docMk/>
            <pc:sldMk cId="1706241522" sldId="274"/>
            <ac:picMk id="7" creationId="{CA86D610-864F-4932-AF48-68EEA5B195F0}"/>
          </ac:picMkLst>
        </pc:picChg>
        <pc:cxnChg chg="add del mod">
          <ac:chgData name="CAROLAY BRIGUITTE CORALES ACOSTA" userId="d9ef85db-09b2-4d1b-ad9b-f8c8a57f725a" providerId="ADAL" clId="{9D440D32-0604-4D45-ACF5-59D77791E277}" dt="2021-01-06T00:08:33.914" v="2970" actId="478"/>
          <ac:cxnSpMkLst>
            <pc:docMk/>
            <pc:sldMk cId="1706241522" sldId="274"/>
            <ac:cxnSpMk id="9" creationId="{13160F95-D8DC-43A7-9CEA-253A12FECA56}"/>
          </ac:cxnSpMkLst>
        </pc:cxnChg>
      </pc:sldChg>
      <pc:sldChg chg="modSp mod">
        <pc:chgData name="CAROLAY BRIGUITTE CORALES ACOSTA" userId="d9ef85db-09b2-4d1b-ad9b-f8c8a57f725a" providerId="ADAL" clId="{9D440D32-0604-4D45-ACF5-59D77791E277}" dt="2021-01-10T21:00:30.172" v="3437" actId="1076"/>
        <pc:sldMkLst>
          <pc:docMk/>
          <pc:sldMk cId="3583160944" sldId="275"/>
        </pc:sldMkLst>
        <pc:spChg chg="mod">
          <ac:chgData name="CAROLAY BRIGUITTE CORALES ACOSTA" userId="d9ef85db-09b2-4d1b-ad9b-f8c8a57f725a" providerId="ADAL" clId="{9D440D32-0604-4D45-ACF5-59D77791E277}" dt="2021-01-10T21:00:30.172" v="3437" actId="1076"/>
          <ac:spMkLst>
            <pc:docMk/>
            <pc:sldMk cId="3583160944" sldId="275"/>
            <ac:spMk id="5" creationId="{B731E3B7-4A17-40CC-BDA2-84828B34F74B}"/>
          </ac:spMkLst>
        </pc:spChg>
        <pc:spChg chg="mod">
          <ac:chgData name="CAROLAY BRIGUITTE CORALES ACOSTA" userId="d9ef85db-09b2-4d1b-ad9b-f8c8a57f725a" providerId="ADAL" clId="{9D440D32-0604-4D45-ACF5-59D77791E277}" dt="2021-01-10T21:00:30.172" v="3437" actId="1076"/>
          <ac:spMkLst>
            <pc:docMk/>
            <pc:sldMk cId="3583160944" sldId="275"/>
            <ac:spMk id="7" creationId="{41B8E76C-859C-49B8-A081-3E2C9C0B08BF}"/>
          </ac:spMkLst>
        </pc:spChg>
        <pc:spChg chg="mod">
          <ac:chgData name="CAROLAY BRIGUITTE CORALES ACOSTA" userId="d9ef85db-09b2-4d1b-ad9b-f8c8a57f725a" providerId="ADAL" clId="{9D440D32-0604-4D45-ACF5-59D77791E277}" dt="2021-01-10T21:00:30.172" v="3437" actId="1076"/>
          <ac:spMkLst>
            <pc:docMk/>
            <pc:sldMk cId="3583160944" sldId="275"/>
            <ac:spMk id="9" creationId="{654391FD-A2E1-4E43-82EA-931D015A2694}"/>
          </ac:spMkLst>
        </pc:spChg>
      </pc:sldChg>
      <pc:sldChg chg="modSp mod">
        <pc:chgData name="CAROLAY BRIGUITTE CORALES ACOSTA" userId="d9ef85db-09b2-4d1b-ad9b-f8c8a57f725a" providerId="ADAL" clId="{9D440D32-0604-4D45-ACF5-59D77791E277}" dt="2021-01-10T20:57:30.332" v="3417" actId="2711"/>
        <pc:sldMkLst>
          <pc:docMk/>
          <pc:sldMk cId="3616284719" sldId="276"/>
        </pc:sldMkLst>
        <pc:spChg chg="mod">
          <ac:chgData name="CAROLAY BRIGUITTE CORALES ACOSTA" userId="d9ef85db-09b2-4d1b-ad9b-f8c8a57f725a" providerId="ADAL" clId="{9D440D32-0604-4D45-ACF5-59D77791E277}" dt="2021-01-10T20:57:15.817" v="3416" actId="2711"/>
          <ac:spMkLst>
            <pc:docMk/>
            <pc:sldMk cId="3616284719" sldId="276"/>
            <ac:spMk id="17" creationId="{8ECDBA2F-6FF0-4970-8038-68A6531FDBDB}"/>
          </ac:spMkLst>
        </pc:spChg>
        <pc:spChg chg="mod">
          <ac:chgData name="CAROLAY BRIGUITTE CORALES ACOSTA" userId="d9ef85db-09b2-4d1b-ad9b-f8c8a57f725a" providerId="ADAL" clId="{9D440D32-0604-4D45-ACF5-59D77791E277}" dt="2021-01-10T20:57:30.332" v="3417" actId="2711"/>
          <ac:spMkLst>
            <pc:docMk/>
            <pc:sldMk cId="3616284719" sldId="276"/>
            <ac:spMk id="18" creationId="{0437398E-8F4F-4298-B575-AE77C73AC9CC}"/>
          </ac:spMkLst>
        </pc:spChg>
        <pc:spChg chg="mod">
          <ac:chgData name="CAROLAY BRIGUITTE CORALES ACOSTA" userId="d9ef85db-09b2-4d1b-ad9b-f8c8a57f725a" providerId="ADAL" clId="{9D440D32-0604-4D45-ACF5-59D77791E277}" dt="2021-01-10T20:56:51.542" v="3414" actId="14100"/>
          <ac:spMkLst>
            <pc:docMk/>
            <pc:sldMk cId="3616284719" sldId="276"/>
            <ac:spMk id="19" creationId="{F5C630C5-87FB-43E0-9EB5-3B6798A1056B}"/>
          </ac:spMkLst>
        </pc:spChg>
        <pc:spChg chg="mod">
          <ac:chgData name="CAROLAY BRIGUITTE CORALES ACOSTA" userId="d9ef85db-09b2-4d1b-ad9b-f8c8a57f725a" providerId="ADAL" clId="{9D440D32-0604-4D45-ACF5-59D77791E277}" dt="2021-01-10T20:57:04.187" v="3415" actId="2711"/>
          <ac:spMkLst>
            <pc:docMk/>
            <pc:sldMk cId="3616284719" sldId="276"/>
            <ac:spMk id="20" creationId="{7F793E67-26B3-4A9A-9BEE-03B51C3218D9}"/>
          </ac:spMkLst>
        </pc:spChg>
      </pc:sldChg>
    </pc:docChg>
  </pc:docChgLst>
  <pc:docChgLst>
    <pc:chgData name="ROMON LOPEZ, ELENA" userId="S::erl430@alumnos.unican.es::26095fcc-a8fc-4296-ace0-9b26165dd210" providerId="AD" clId="Web-{099803CC-1FDC-38CB-98F1-9136EA6CDA14}"/>
    <pc:docChg chg="modSld">
      <pc:chgData name="ROMON LOPEZ, ELENA" userId="S::erl430@alumnos.unican.es::26095fcc-a8fc-4296-ace0-9b26165dd210" providerId="AD" clId="Web-{099803CC-1FDC-38CB-98F1-9136EA6CDA14}" dt="2020-12-26T18:37:06.419" v="361" actId="20577"/>
      <pc:docMkLst>
        <pc:docMk/>
      </pc:docMkLst>
      <pc:sldChg chg="addSp modSp">
        <pc:chgData name="ROMON LOPEZ, ELENA" userId="S::erl430@alumnos.unican.es::26095fcc-a8fc-4296-ace0-9b26165dd210" providerId="AD" clId="Web-{099803CC-1FDC-38CB-98F1-9136EA6CDA14}" dt="2020-12-26T18:37:06.419" v="360" actId="20577"/>
        <pc:sldMkLst>
          <pc:docMk/>
          <pc:sldMk cId="1816426988" sldId="256"/>
        </pc:sldMkLst>
        <pc:spChg chg="mod">
          <ac:chgData name="ROMON LOPEZ, ELENA" userId="S::erl430@alumnos.unican.es::26095fcc-a8fc-4296-ace0-9b26165dd210" providerId="AD" clId="Web-{099803CC-1FDC-38CB-98F1-9136EA6CDA14}" dt="2020-12-26T18:29:55.363" v="21" actId="1076"/>
          <ac:spMkLst>
            <pc:docMk/>
            <pc:sldMk cId="1816426988" sldId="256"/>
            <ac:spMk id="2" creationId="{BB62FB7D-0BF9-4043-8766-B31B44D18D0E}"/>
          </ac:spMkLst>
        </pc:spChg>
        <pc:spChg chg="add mod">
          <ac:chgData name="ROMON LOPEZ, ELENA" userId="S::erl430@alumnos.unican.es::26095fcc-a8fc-4296-ace0-9b26165dd210" providerId="AD" clId="Web-{099803CC-1FDC-38CB-98F1-9136EA6CDA14}" dt="2020-12-26T18:37:06.419" v="360" actId="20577"/>
          <ac:spMkLst>
            <pc:docMk/>
            <pc:sldMk cId="1816426988" sldId="256"/>
            <ac:spMk id="3" creationId="{35136835-E559-4837-BCD5-EB63DA625B32}"/>
          </ac:spMkLst>
        </pc:spChg>
      </pc:sldChg>
      <pc:sldChg chg="modSp">
        <pc:chgData name="ROMON LOPEZ, ELENA" userId="S::erl430@alumnos.unican.es::26095fcc-a8fc-4296-ace0-9b26165dd210" providerId="AD" clId="Web-{099803CC-1FDC-38CB-98F1-9136EA6CDA14}" dt="2020-12-26T18:35:09.917" v="321" actId="20577"/>
        <pc:sldMkLst>
          <pc:docMk/>
          <pc:sldMk cId="1389532867" sldId="257"/>
        </pc:sldMkLst>
        <pc:spChg chg="mod">
          <ac:chgData name="ROMON LOPEZ, ELENA" userId="S::erl430@alumnos.unican.es::26095fcc-a8fc-4296-ace0-9b26165dd210" providerId="AD" clId="Web-{099803CC-1FDC-38CB-98F1-9136EA6CDA14}" dt="2020-12-26T18:35:09.917" v="321" actId="20577"/>
          <ac:spMkLst>
            <pc:docMk/>
            <pc:sldMk cId="1389532867" sldId="257"/>
            <ac:spMk id="2" creationId="{58024A77-4BC2-48D4-BDBF-2805899427D0}"/>
          </ac:spMkLst>
        </pc:spChg>
      </pc:sldChg>
      <pc:sldChg chg="delSp modSp">
        <pc:chgData name="ROMON LOPEZ, ELENA" userId="S::erl430@alumnos.unican.es::26095fcc-a8fc-4296-ace0-9b26165dd210" providerId="AD" clId="Web-{099803CC-1FDC-38CB-98F1-9136EA6CDA14}" dt="2020-12-26T18:35:45.745" v="345" actId="1076"/>
        <pc:sldMkLst>
          <pc:docMk/>
          <pc:sldMk cId="528373872" sldId="260"/>
        </pc:sldMkLst>
        <pc:spChg chg="mod">
          <ac:chgData name="ROMON LOPEZ, ELENA" userId="S::erl430@alumnos.unican.es::26095fcc-a8fc-4296-ace0-9b26165dd210" providerId="AD" clId="Web-{099803CC-1FDC-38CB-98F1-9136EA6CDA14}" dt="2020-12-26T18:35:45.745" v="345" actId="1076"/>
          <ac:spMkLst>
            <pc:docMk/>
            <pc:sldMk cId="528373872" sldId="260"/>
            <ac:spMk id="2" creationId="{3703E230-2138-4982-B586-CC3E5D44D948}"/>
          </ac:spMkLst>
        </pc:spChg>
        <pc:spChg chg="del">
          <ac:chgData name="ROMON LOPEZ, ELENA" userId="S::erl430@alumnos.unican.es::26095fcc-a8fc-4296-ace0-9b26165dd210" providerId="AD" clId="Web-{099803CC-1FDC-38CB-98F1-9136EA6CDA14}" dt="2020-12-26T18:35:18.464" v="323"/>
          <ac:spMkLst>
            <pc:docMk/>
            <pc:sldMk cId="528373872" sldId="260"/>
            <ac:spMk id="3" creationId="{D660E7AD-F29E-4DD4-92A2-629587120B6F}"/>
          </ac:spMkLst>
        </pc:spChg>
      </pc:sldChg>
    </pc:docChg>
  </pc:docChgLst>
  <pc:docChgLst>
    <pc:chgData name="LOPEZ-AGUDO HIGUERA, JAIME" userId="S::jlh520@alumnos.unican.es::3051a348-fc14-4115-a446-11e971621248" providerId="AD" clId="Web-{3D6E9A96-9B64-D009-90EE-90A581D1836E}"/>
    <pc:docChg chg="modSld">
      <pc:chgData name="LOPEZ-AGUDO HIGUERA, JAIME" userId="S::jlh520@alumnos.unican.es::3051a348-fc14-4115-a446-11e971621248" providerId="AD" clId="Web-{3D6E9A96-9B64-D009-90EE-90A581D1836E}" dt="2021-01-06T21:49:49.587" v="50" actId="20577"/>
      <pc:docMkLst>
        <pc:docMk/>
      </pc:docMkLst>
      <pc:sldChg chg="modSp">
        <pc:chgData name="LOPEZ-AGUDO HIGUERA, JAIME" userId="S::jlh520@alumnos.unican.es::3051a348-fc14-4115-a446-11e971621248" providerId="AD" clId="Web-{3D6E9A96-9B64-D009-90EE-90A581D1836E}" dt="2021-01-06T21:49:49.587" v="49" actId="20577"/>
        <pc:sldMkLst>
          <pc:docMk/>
          <pc:sldMk cId="3398111589" sldId="269"/>
        </pc:sldMkLst>
        <pc:spChg chg="mod">
          <ac:chgData name="LOPEZ-AGUDO HIGUERA, JAIME" userId="S::jlh520@alumnos.unican.es::3051a348-fc14-4115-a446-11e971621248" providerId="AD" clId="Web-{3D6E9A96-9B64-D009-90EE-90A581D1836E}" dt="2021-01-06T21:49:09.992" v="5" actId="20577"/>
          <ac:spMkLst>
            <pc:docMk/>
            <pc:sldMk cId="3398111589" sldId="269"/>
            <ac:spMk id="2" creationId="{D1D2D399-8D10-48F4-97A6-0B9BFB0138D0}"/>
          </ac:spMkLst>
        </pc:spChg>
        <pc:spChg chg="mod">
          <ac:chgData name="LOPEZ-AGUDO HIGUERA, JAIME" userId="S::jlh520@alumnos.unican.es::3051a348-fc14-4115-a446-11e971621248" providerId="AD" clId="Web-{3D6E9A96-9B64-D009-90EE-90A581D1836E}" dt="2021-01-06T21:49:49.587" v="49" actId="20577"/>
          <ac:spMkLst>
            <pc:docMk/>
            <pc:sldMk cId="3398111589" sldId="269"/>
            <ac:spMk id="3" creationId="{813F2C11-17AA-4E8D-A4EE-C523DA032F2F}"/>
          </ac:spMkLst>
        </pc:spChg>
      </pc:sldChg>
    </pc:docChg>
  </pc:docChgLst>
  <pc:docChgLst>
    <pc:chgData name="CORALES ACOSTA, CAROLAY BRIGUITTE" userId="S::cca131@alumnos.unican.es::d9ef85db-09b2-4d1b-ad9b-f8c8a57f725a" providerId="AD" clId="Web-{638B0D64-002C-BFFE-6BB6-0A133801FB12}"/>
    <pc:docChg chg="modSld">
      <pc:chgData name="CORALES ACOSTA, CAROLAY BRIGUITTE" userId="S::cca131@alumnos.unican.es::d9ef85db-09b2-4d1b-ad9b-f8c8a57f725a" providerId="AD" clId="Web-{638B0D64-002C-BFFE-6BB6-0A133801FB12}" dt="2020-12-28T17:40:49.308" v="7" actId="20577"/>
      <pc:docMkLst>
        <pc:docMk/>
      </pc:docMkLst>
      <pc:sldChg chg="delSp modSp">
        <pc:chgData name="CORALES ACOSTA, CAROLAY BRIGUITTE" userId="S::cca131@alumnos.unican.es::d9ef85db-09b2-4d1b-ad9b-f8c8a57f725a" providerId="AD" clId="Web-{638B0D64-002C-BFFE-6BB6-0A133801FB12}" dt="2020-12-28T17:40:49.308" v="6" actId="20577"/>
        <pc:sldMkLst>
          <pc:docMk/>
          <pc:sldMk cId="1816426988" sldId="256"/>
        </pc:sldMkLst>
        <pc:spChg chg="mod">
          <ac:chgData name="CORALES ACOSTA, CAROLAY BRIGUITTE" userId="S::cca131@alumnos.unican.es::d9ef85db-09b2-4d1b-ad9b-f8c8a57f725a" providerId="AD" clId="Web-{638B0D64-002C-BFFE-6BB6-0A133801FB12}" dt="2020-12-28T17:40:49.308" v="6" actId="20577"/>
          <ac:spMkLst>
            <pc:docMk/>
            <pc:sldMk cId="1816426988" sldId="256"/>
            <ac:spMk id="2" creationId="{BB62FB7D-0BF9-4043-8766-B31B44D18D0E}"/>
          </ac:spMkLst>
        </pc:spChg>
        <pc:picChg chg="del">
          <ac:chgData name="CORALES ACOSTA, CAROLAY BRIGUITTE" userId="S::cca131@alumnos.unican.es::d9ef85db-09b2-4d1b-ad9b-f8c8a57f725a" providerId="AD" clId="Web-{638B0D64-002C-BFFE-6BB6-0A133801FB12}" dt="2020-12-28T17:40:45.948" v="3"/>
          <ac:picMkLst>
            <pc:docMk/>
            <pc:sldMk cId="1816426988" sldId="256"/>
            <ac:picMk id="6" creationId="{0F0870CD-04A2-4C09-97B3-DE2EF20F18E8}"/>
          </ac:picMkLst>
        </pc:picChg>
      </pc:sldChg>
    </pc:docChg>
  </pc:docChgLst>
  <pc:docChgLst>
    <pc:chgData name="ROMON LOPEZ, ELENA" userId="S::erl430@alumnos.unican.es::26095fcc-a8fc-4296-ace0-9b26165dd210" providerId="AD" clId="Web-{0F7E7D92-F93F-61B8-501E-6505E44C032C}"/>
    <pc:docChg chg="addSld modSld">
      <pc:chgData name="ROMON LOPEZ, ELENA" userId="S::erl430@alumnos.unican.es::26095fcc-a8fc-4296-ace0-9b26165dd210" providerId="AD" clId="Web-{0F7E7D92-F93F-61B8-501E-6505E44C032C}" dt="2021-01-05T19:59:54.430" v="13" actId="14100"/>
      <pc:docMkLst>
        <pc:docMk/>
      </pc:docMkLst>
      <pc:sldChg chg="addSp modSp add replId">
        <pc:chgData name="ROMON LOPEZ, ELENA" userId="S::erl430@alumnos.unican.es::26095fcc-a8fc-4296-ace0-9b26165dd210" providerId="AD" clId="Web-{0F7E7D92-F93F-61B8-501E-6505E44C032C}" dt="2021-01-05T19:59:54.430" v="13" actId="14100"/>
        <pc:sldMkLst>
          <pc:docMk/>
          <pc:sldMk cId="792687106" sldId="270"/>
        </pc:sldMkLst>
        <pc:spChg chg="add mod">
          <ac:chgData name="ROMON LOPEZ, ELENA" userId="S::erl430@alumnos.unican.es::26095fcc-a8fc-4296-ace0-9b26165dd210" providerId="AD" clId="Web-{0F7E7D92-F93F-61B8-501E-6505E44C032C}" dt="2021-01-05T19:59:54.430" v="13" actId="14100"/>
          <ac:spMkLst>
            <pc:docMk/>
            <pc:sldMk cId="792687106" sldId="270"/>
            <ac:spMk id="3" creationId="{A9E681AC-C11C-4542-A789-3140CA8B7776}"/>
          </ac:spMkLst>
        </pc:spChg>
        <pc:spChg chg="mod">
          <ac:chgData name="ROMON LOPEZ, ELENA" userId="S::erl430@alumnos.unican.es::26095fcc-a8fc-4296-ace0-9b26165dd210" providerId="AD" clId="Web-{0F7E7D92-F93F-61B8-501E-6505E44C032C}" dt="2021-01-05T19:58:56.850" v="5" actId="14100"/>
          <ac:spMkLst>
            <pc:docMk/>
            <pc:sldMk cId="792687106" sldId="270"/>
            <ac:spMk id="5" creationId="{425F15F5-916C-4FFE-907E-015104E3AA2A}"/>
          </ac:spMkLst>
        </pc:spChg>
      </pc:sldChg>
    </pc:docChg>
  </pc:docChgLst>
  <pc:docChgLst>
    <pc:chgData name="CORALES ACOSTA, CAROLAY BRIGUITTE" userId="S::cca131@alumnos.unican.es::d9ef85db-09b2-4d1b-ad9b-f8c8a57f725a" providerId="AD" clId="Web-{E43679C6-F87A-B4E4-86AF-4DCC88E076CD}"/>
    <pc:docChg chg="modSld">
      <pc:chgData name="CORALES ACOSTA, CAROLAY BRIGUITTE" userId="S::cca131@alumnos.unican.es::d9ef85db-09b2-4d1b-ad9b-f8c8a57f725a" providerId="AD" clId="Web-{E43679C6-F87A-B4E4-86AF-4DCC88E076CD}" dt="2020-12-26T18:14:42.292" v="11" actId="20577"/>
      <pc:docMkLst>
        <pc:docMk/>
      </pc:docMkLst>
      <pc:sldChg chg="delSp modSp">
        <pc:chgData name="CORALES ACOSTA, CAROLAY BRIGUITTE" userId="S::cca131@alumnos.unican.es::d9ef85db-09b2-4d1b-ad9b-f8c8a57f725a" providerId="AD" clId="Web-{E43679C6-F87A-B4E4-86AF-4DCC88E076CD}" dt="2020-12-26T18:14:40.558" v="9" actId="20577"/>
        <pc:sldMkLst>
          <pc:docMk/>
          <pc:sldMk cId="1816426988" sldId="256"/>
        </pc:sldMkLst>
        <pc:spChg chg="mod">
          <ac:chgData name="CORALES ACOSTA, CAROLAY BRIGUITTE" userId="S::cca131@alumnos.unican.es::d9ef85db-09b2-4d1b-ad9b-f8c8a57f725a" providerId="AD" clId="Web-{E43679C6-F87A-B4E4-86AF-4DCC88E076CD}" dt="2020-12-26T18:14:40.558" v="9" actId="20577"/>
          <ac:spMkLst>
            <pc:docMk/>
            <pc:sldMk cId="1816426988" sldId="256"/>
            <ac:spMk id="2" creationId="{BB62FB7D-0BF9-4043-8766-B31B44D18D0E}"/>
          </ac:spMkLst>
        </pc:spChg>
        <pc:spChg chg="del">
          <ac:chgData name="CORALES ACOSTA, CAROLAY BRIGUITTE" userId="S::cca131@alumnos.unican.es::d9ef85db-09b2-4d1b-ad9b-f8c8a57f725a" providerId="AD" clId="Web-{E43679C6-F87A-B4E4-86AF-4DCC88E076CD}" dt="2020-12-26T18:14:19.447" v="0"/>
          <ac:spMkLst>
            <pc:docMk/>
            <pc:sldMk cId="1816426988" sldId="256"/>
            <ac:spMk id="3" creationId="{A225C31B-2ECF-4C8E-B153-245F59E3ECF1}"/>
          </ac:spMkLst>
        </pc:spChg>
      </pc:sldChg>
    </pc:docChg>
  </pc:docChgLst>
  <pc:docChgLst>
    <pc:chgData name="CORALES ACOSTA, CAROLAY BRIGUITTE" userId="S::cca131@alumnos.unican.es::d9ef85db-09b2-4d1b-ad9b-f8c8a57f725a" providerId="AD" clId="Web-{A7517731-7510-8074-CF98-89B409624B6A}"/>
    <pc:docChg chg="modSld">
      <pc:chgData name="CORALES ACOSTA, CAROLAY BRIGUITTE" userId="S::cca131@alumnos.unican.es::d9ef85db-09b2-4d1b-ad9b-f8c8a57f725a" providerId="AD" clId="Web-{A7517731-7510-8074-CF98-89B409624B6A}" dt="2021-01-06T15:57:03.397" v="285" actId="20577"/>
      <pc:docMkLst>
        <pc:docMk/>
      </pc:docMkLst>
      <pc:sldChg chg="addSp delSp modSp">
        <pc:chgData name="CORALES ACOSTA, CAROLAY BRIGUITTE" userId="S::cca131@alumnos.unican.es::d9ef85db-09b2-4d1b-ad9b-f8c8a57f725a" providerId="AD" clId="Web-{A7517731-7510-8074-CF98-89B409624B6A}" dt="2021-01-06T15:53:10.612" v="119"/>
        <pc:sldMkLst>
          <pc:docMk/>
          <pc:sldMk cId="3618214443" sldId="268"/>
        </pc:sldMkLst>
        <pc:spChg chg="mod">
          <ac:chgData name="CORALES ACOSTA, CAROLAY BRIGUITTE" userId="S::cca131@alumnos.unican.es::d9ef85db-09b2-4d1b-ad9b-f8c8a57f725a" providerId="AD" clId="Web-{A7517731-7510-8074-CF98-89B409624B6A}" dt="2021-01-06T15:53:07.222" v="118" actId="1076"/>
          <ac:spMkLst>
            <pc:docMk/>
            <pc:sldMk cId="3618214443" sldId="268"/>
            <ac:spMk id="2" creationId="{C22E3F52-8963-4763-A0AF-8B85B14DF720}"/>
          </ac:spMkLst>
        </pc:spChg>
        <pc:graphicFrameChg chg="add del mod modGraphic">
          <ac:chgData name="CORALES ACOSTA, CAROLAY BRIGUITTE" userId="S::cca131@alumnos.unican.es::d9ef85db-09b2-4d1b-ad9b-f8c8a57f725a" providerId="AD" clId="Web-{A7517731-7510-8074-CF98-89B409624B6A}" dt="2021-01-06T15:53:10.612" v="119"/>
          <ac:graphicFrameMkLst>
            <pc:docMk/>
            <pc:sldMk cId="3618214443" sldId="268"/>
            <ac:graphicFrameMk id="12" creationId="{09D68F13-C19F-4C62-A014-647EF10A6EE8}"/>
          </ac:graphicFrameMkLst>
        </pc:graphicFrameChg>
      </pc:sldChg>
      <pc:sldChg chg="addSp delSp modSp">
        <pc:chgData name="CORALES ACOSTA, CAROLAY BRIGUITTE" userId="S::cca131@alumnos.unican.es::d9ef85db-09b2-4d1b-ad9b-f8c8a57f725a" providerId="AD" clId="Web-{A7517731-7510-8074-CF98-89B409624B6A}" dt="2021-01-06T15:57:03.397" v="284" actId="20577"/>
        <pc:sldMkLst>
          <pc:docMk/>
          <pc:sldMk cId="1706241522" sldId="274"/>
        </pc:sldMkLst>
        <pc:spChg chg="mod">
          <ac:chgData name="CORALES ACOSTA, CAROLAY BRIGUITTE" userId="S::cca131@alumnos.unican.es::d9ef85db-09b2-4d1b-ad9b-f8c8a57f725a" providerId="AD" clId="Web-{A7517731-7510-8074-CF98-89B409624B6A}" dt="2021-01-06T15:57:03.397" v="284" actId="20577"/>
          <ac:spMkLst>
            <pc:docMk/>
            <pc:sldMk cId="1706241522" sldId="274"/>
            <ac:spMk id="5" creationId="{5B165879-1085-42C8-BDD8-DC4B3F6E7DED}"/>
          </ac:spMkLst>
        </pc:spChg>
        <pc:graphicFrameChg chg="add del mod modGraphic">
          <ac:chgData name="CORALES ACOSTA, CAROLAY BRIGUITTE" userId="S::cca131@alumnos.unican.es::d9ef85db-09b2-4d1b-ad9b-f8c8a57f725a" providerId="AD" clId="Web-{A7517731-7510-8074-CF98-89B409624B6A}" dt="2021-01-06T15:55:14.723" v="206"/>
          <ac:graphicFrameMkLst>
            <pc:docMk/>
            <pc:sldMk cId="1706241522" sldId="274"/>
            <ac:graphicFrameMk id="4" creationId="{3DF71F68-30D4-4639-B446-95C250429A55}"/>
          </ac:graphicFrameMkLst>
        </pc:graphicFrameChg>
      </pc:sldChg>
    </pc:docChg>
  </pc:docChgLst>
  <pc:docChgLst>
    <pc:chgData name="ELENA ROMON LOPEZ" userId="26095fcc-a8fc-4296-ace0-9b26165dd210" providerId="ADAL" clId="{4E0AC98C-12D2-4B31-8754-63C5175EDBCB}"/>
    <pc:docChg chg="undo custSel addSld delSld modSld">
      <pc:chgData name="ELENA ROMON LOPEZ" userId="26095fcc-a8fc-4296-ace0-9b26165dd210" providerId="ADAL" clId="{4E0AC98C-12D2-4B31-8754-63C5175EDBCB}" dt="2021-01-05T23:03:19.353" v="3296" actId="20577"/>
      <pc:docMkLst>
        <pc:docMk/>
      </pc:docMkLst>
      <pc:sldChg chg="del">
        <pc:chgData name="ELENA ROMON LOPEZ" userId="26095fcc-a8fc-4296-ace0-9b26165dd210" providerId="ADAL" clId="{4E0AC98C-12D2-4B31-8754-63C5175EDBCB}" dt="2021-01-05T20:08:58.832" v="480" actId="47"/>
        <pc:sldMkLst>
          <pc:docMk/>
          <pc:sldMk cId="1389532867" sldId="257"/>
        </pc:sldMkLst>
      </pc:sldChg>
      <pc:sldChg chg="del">
        <pc:chgData name="ELENA ROMON LOPEZ" userId="26095fcc-a8fc-4296-ace0-9b26165dd210" providerId="ADAL" clId="{4E0AC98C-12D2-4B31-8754-63C5175EDBCB}" dt="2021-01-05T21:45:31.867" v="1215" actId="47"/>
        <pc:sldMkLst>
          <pc:docMk/>
          <pc:sldMk cId="4170987383" sldId="258"/>
        </pc:sldMkLst>
      </pc:sldChg>
      <pc:sldChg chg="modSp mod">
        <pc:chgData name="ELENA ROMON LOPEZ" userId="26095fcc-a8fc-4296-ace0-9b26165dd210" providerId="ADAL" clId="{4E0AC98C-12D2-4B31-8754-63C5175EDBCB}" dt="2021-01-05T21:46:13.381" v="1217" actId="1582"/>
        <pc:sldMkLst>
          <pc:docMk/>
          <pc:sldMk cId="901498116" sldId="261"/>
        </pc:sldMkLst>
        <pc:picChg chg="mod">
          <ac:chgData name="ELENA ROMON LOPEZ" userId="26095fcc-a8fc-4296-ace0-9b26165dd210" providerId="ADAL" clId="{4E0AC98C-12D2-4B31-8754-63C5175EDBCB}" dt="2021-01-05T21:46:13.381" v="1217" actId="1582"/>
          <ac:picMkLst>
            <pc:docMk/>
            <pc:sldMk cId="901498116" sldId="261"/>
            <ac:picMk id="9" creationId="{65F876B3-7F43-438F-834D-75E712CBCA00}"/>
          </ac:picMkLst>
        </pc:picChg>
      </pc:sldChg>
      <pc:sldChg chg="modSp mod">
        <pc:chgData name="ELENA ROMON LOPEZ" userId="26095fcc-a8fc-4296-ace0-9b26165dd210" providerId="ADAL" clId="{4E0AC98C-12D2-4B31-8754-63C5175EDBCB}" dt="2021-01-05T21:48:08.655" v="1229" actId="1582"/>
        <pc:sldMkLst>
          <pc:docMk/>
          <pc:sldMk cId="172942418" sldId="262"/>
        </pc:sldMkLst>
        <pc:picChg chg="mod modCrop">
          <ac:chgData name="ELENA ROMON LOPEZ" userId="26095fcc-a8fc-4296-ace0-9b26165dd210" providerId="ADAL" clId="{4E0AC98C-12D2-4B31-8754-63C5175EDBCB}" dt="2021-01-05T21:48:08.655" v="1229" actId="1582"/>
          <ac:picMkLst>
            <pc:docMk/>
            <pc:sldMk cId="172942418" sldId="262"/>
            <ac:picMk id="7" creationId="{30209870-ED73-4377-912F-760CF7952B99}"/>
          </ac:picMkLst>
        </pc:picChg>
      </pc:sldChg>
      <pc:sldChg chg="modSp mod">
        <pc:chgData name="ELENA ROMON LOPEZ" userId="26095fcc-a8fc-4296-ace0-9b26165dd210" providerId="ADAL" clId="{4E0AC98C-12D2-4B31-8754-63C5175EDBCB}" dt="2021-01-05T21:48:43.807" v="1234" actId="1582"/>
        <pc:sldMkLst>
          <pc:docMk/>
          <pc:sldMk cId="2631195183" sldId="263"/>
        </pc:sldMkLst>
        <pc:picChg chg="mod modCrop">
          <ac:chgData name="ELENA ROMON LOPEZ" userId="26095fcc-a8fc-4296-ace0-9b26165dd210" providerId="ADAL" clId="{4E0AC98C-12D2-4B31-8754-63C5175EDBCB}" dt="2021-01-05T21:48:43.807" v="1234" actId="1582"/>
          <ac:picMkLst>
            <pc:docMk/>
            <pc:sldMk cId="2631195183" sldId="263"/>
            <ac:picMk id="11" creationId="{D40138B1-7C8F-4399-8670-2F1AB261BA87}"/>
          </ac:picMkLst>
        </pc:picChg>
      </pc:sldChg>
      <pc:sldChg chg="modSp mod">
        <pc:chgData name="ELENA ROMON LOPEZ" userId="26095fcc-a8fc-4296-ace0-9b26165dd210" providerId="ADAL" clId="{4E0AC98C-12D2-4B31-8754-63C5175EDBCB}" dt="2021-01-05T21:47:25.482" v="1224" actId="732"/>
        <pc:sldMkLst>
          <pc:docMk/>
          <pc:sldMk cId="3152988149" sldId="264"/>
        </pc:sldMkLst>
        <pc:picChg chg="mod modCrop">
          <ac:chgData name="ELENA ROMON LOPEZ" userId="26095fcc-a8fc-4296-ace0-9b26165dd210" providerId="ADAL" clId="{4E0AC98C-12D2-4B31-8754-63C5175EDBCB}" dt="2021-01-05T21:46:41.410" v="1220" actId="732"/>
          <ac:picMkLst>
            <pc:docMk/>
            <pc:sldMk cId="3152988149" sldId="264"/>
            <ac:picMk id="4" creationId="{96C72D15-9A5A-4EBB-9979-F6EBEA3FC2DB}"/>
          </ac:picMkLst>
        </pc:picChg>
        <pc:picChg chg="mod modCrop">
          <ac:chgData name="ELENA ROMON LOPEZ" userId="26095fcc-a8fc-4296-ace0-9b26165dd210" providerId="ADAL" clId="{4E0AC98C-12D2-4B31-8754-63C5175EDBCB}" dt="2021-01-05T21:47:25.482" v="1224" actId="732"/>
          <ac:picMkLst>
            <pc:docMk/>
            <pc:sldMk cId="3152988149" sldId="264"/>
            <ac:picMk id="6" creationId="{3A7171F1-0783-4B0D-9067-EE84344A84D7}"/>
          </ac:picMkLst>
        </pc:picChg>
      </pc:sldChg>
      <pc:sldChg chg="modSp mod">
        <pc:chgData name="ELENA ROMON LOPEZ" userId="26095fcc-a8fc-4296-ace0-9b26165dd210" providerId="ADAL" clId="{4E0AC98C-12D2-4B31-8754-63C5175EDBCB}" dt="2021-01-05T21:50:33.029" v="1282" actId="13926"/>
        <pc:sldMkLst>
          <pc:docMk/>
          <pc:sldMk cId="2532955257" sldId="265"/>
        </pc:sldMkLst>
        <pc:spChg chg="mod">
          <ac:chgData name="ELENA ROMON LOPEZ" userId="26095fcc-a8fc-4296-ace0-9b26165dd210" providerId="ADAL" clId="{4E0AC98C-12D2-4B31-8754-63C5175EDBCB}" dt="2021-01-05T21:50:27.495" v="1281" actId="1038"/>
          <ac:spMkLst>
            <pc:docMk/>
            <pc:sldMk cId="2532955257" sldId="265"/>
            <ac:spMk id="11" creationId="{77F91507-3069-49B6-BD2F-CABE64EAD0D6}"/>
          </ac:spMkLst>
        </pc:spChg>
        <pc:spChg chg="mod">
          <ac:chgData name="ELENA ROMON LOPEZ" userId="26095fcc-a8fc-4296-ace0-9b26165dd210" providerId="ADAL" clId="{4E0AC98C-12D2-4B31-8754-63C5175EDBCB}" dt="2021-01-05T21:50:33.029" v="1282" actId="13926"/>
          <ac:spMkLst>
            <pc:docMk/>
            <pc:sldMk cId="2532955257" sldId="265"/>
            <ac:spMk id="13" creationId="{4659FF13-5F46-4371-AECE-46277CD4D3B1}"/>
          </ac:spMkLst>
        </pc:spChg>
        <pc:spChg chg="mod">
          <ac:chgData name="ELENA ROMON LOPEZ" userId="26095fcc-a8fc-4296-ace0-9b26165dd210" providerId="ADAL" clId="{4E0AC98C-12D2-4B31-8754-63C5175EDBCB}" dt="2021-01-05T21:50:27.495" v="1281" actId="1038"/>
          <ac:spMkLst>
            <pc:docMk/>
            <pc:sldMk cId="2532955257" sldId="265"/>
            <ac:spMk id="15" creationId="{3350A498-8C87-4562-BDC5-B9CC34C59E51}"/>
          </ac:spMkLst>
        </pc:spChg>
        <pc:picChg chg="mod">
          <ac:chgData name="ELENA ROMON LOPEZ" userId="26095fcc-a8fc-4296-ace0-9b26165dd210" providerId="ADAL" clId="{4E0AC98C-12D2-4B31-8754-63C5175EDBCB}" dt="2021-01-05T21:50:27.495" v="1281" actId="1038"/>
          <ac:picMkLst>
            <pc:docMk/>
            <pc:sldMk cId="2532955257" sldId="265"/>
            <ac:picMk id="5" creationId="{BF34057E-8525-43BF-8072-F36445D0CDB6}"/>
          </ac:picMkLst>
        </pc:picChg>
        <pc:picChg chg="mod">
          <ac:chgData name="ELENA ROMON LOPEZ" userId="26095fcc-a8fc-4296-ace0-9b26165dd210" providerId="ADAL" clId="{4E0AC98C-12D2-4B31-8754-63C5175EDBCB}" dt="2021-01-05T21:50:27.495" v="1281" actId="1038"/>
          <ac:picMkLst>
            <pc:docMk/>
            <pc:sldMk cId="2532955257" sldId="265"/>
            <ac:picMk id="7" creationId="{3BD09D62-F669-489E-BFE2-57B9CC434C9F}"/>
          </ac:picMkLst>
        </pc:picChg>
        <pc:picChg chg="mod">
          <ac:chgData name="ELENA ROMON LOPEZ" userId="26095fcc-a8fc-4296-ace0-9b26165dd210" providerId="ADAL" clId="{4E0AC98C-12D2-4B31-8754-63C5175EDBCB}" dt="2021-01-05T21:50:27.495" v="1281" actId="1038"/>
          <ac:picMkLst>
            <pc:docMk/>
            <pc:sldMk cId="2532955257" sldId="265"/>
            <ac:picMk id="9" creationId="{3A9F6800-D098-4FAA-B9C8-46AC5B8E5DC8}"/>
          </ac:picMkLst>
        </pc:picChg>
      </pc:sldChg>
      <pc:sldChg chg="del">
        <pc:chgData name="ELENA ROMON LOPEZ" userId="26095fcc-a8fc-4296-ace0-9b26165dd210" providerId="ADAL" clId="{4E0AC98C-12D2-4B31-8754-63C5175EDBCB}" dt="2021-01-05T21:52:03.384" v="1283" actId="47"/>
        <pc:sldMkLst>
          <pc:docMk/>
          <pc:sldMk cId="1416707965" sldId="266"/>
        </pc:sldMkLst>
      </pc:sldChg>
      <pc:sldChg chg="del">
        <pc:chgData name="ELENA ROMON LOPEZ" userId="26095fcc-a8fc-4296-ace0-9b26165dd210" providerId="ADAL" clId="{4E0AC98C-12D2-4B31-8754-63C5175EDBCB}" dt="2021-01-05T21:45:11.389" v="1214" actId="47"/>
        <pc:sldMkLst>
          <pc:docMk/>
          <pc:sldMk cId="2892206783" sldId="267"/>
        </pc:sldMkLst>
      </pc:sldChg>
      <pc:sldChg chg="addSp delSp modSp mod">
        <pc:chgData name="ELENA ROMON LOPEZ" userId="26095fcc-a8fc-4296-ace0-9b26165dd210" providerId="ADAL" clId="{4E0AC98C-12D2-4B31-8754-63C5175EDBCB}" dt="2021-01-05T22:16:50.933" v="1480" actId="207"/>
        <pc:sldMkLst>
          <pc:docMk/>
          <pc:sldMk cId="3618214443" sldId="268"/>
        </pc:sldMkLst>
        <pc:spChg chg="mod">
          <ac:chgData name="ELENA ROMON LOPEZ" userId="26095fcc-a8fc-4296-ace0-9b26165dd210" providerId="ADAL" clId="{4E0AC98C-12D2-4B31-8754-63C5175EDBCB}" dt="2021-01-05T22:16:50.933" v="1480" actId="207"/>
          <ac:spMkLst>
            <pc:docMk/>
            <pc:sldMk cId="3618214443" sldId="268"/>
            <ac:spMk id="2" creationId="{C22E3F52-8963-4763-A0AF-8B85B14DF720}"/>
          </ac:spMkLst>
        </pc:spChg>
        <pc:spChg chg="del mod">
          <ac:chgData name="ELENA ROMON LOPEZ" userId="26095fcc-a8fc-4296-ace0-9b26165dd210" providerId="ADAL" clId="{4E0AC98C-12D2-4B31-8754-63C5175EDBCB}" dt="2021-01-05T22:14:43.277" v="1466" actId="478"/>
          <ac:spMkLst>
            <pc:docMk/>
            <pc:sldMk cId="3618214443" sldId="268"/>
            <ac:spMk id="3" creationId="{92661DDA-41CC-4ED0-8480-6CF96393FAA0}"/>
          </ac:spMkLst>
        </pc:spChg>
        <pc:spChg chg="add mod">
          <ac:chgData name="ELENA ROMON LOPEZ" userId="26095fcc-a8fc-4296-ace0-9b26165dd210" providerId="ADAL" clId="{4E0AC98C-12D2-4B31-8754-63C5175EDBCB}" dt="2021-01-05T22:15:24.848" v="1472" actId="122"/>
          <ac:spMkLst>
            <pc:docMk/>
            <pc:sldMk cId="3618214443" sldId="268"/>
            <ac:spMk id="4" creationId="{C62A0EE7-BEBA-43C2-BD89-2438FF141F55}"/>
          </ac:spMkLst>
        </pc:spChg>
        <pc:spChg chg="add mod">
          <ac:chgData name="ELENA ROMON LOPEZ" userId="26095fcc-a8fc-4296-ace0-9b26165dd210" providerId="ADAL" clId="{4E0AC98C-12D2-4B31-8754-63C5175EDBCB}" dt="2021-01-05T22:15:24.848" v="1472" actId="122"/>
          <ac:spMkLst>
            <pc:docMk/>
            <pc:sldMk cId="3618214443" sldId="268"/>
            <ac:spMk id="5" creationId="{4821789F-466A-4DA3-BDB5-5F748BF6CF3B}"/>
          </ac:spMkLst>
        </pc:spChg>
        <pc:spChg chg="add mod">
          <ac:chgData name="ELENA ROMON LOPEZ" userId="26095fcc-a8fc-4296-ace0-9b26165dd210" providerId="ADAL" clId="{4E0AC98C-12D2-4B31-8754-63C5175EDBCB}" dt="2021-01-05T22:15:24.848" v="1472" actId="122"/>
          <ac:spMkLst>
            <pc:docMk/>
            <pc:sldMk cId="3618214443" sldId="268"/>
            <ac:spMk id="6" creationId="{6E025674-AFF9-4784-B41D-BEE16618998E}"/>
          </ac:spMkLst>
        </pc:spChg>
        <pc:spChg chg="add mod">
          <ac:chgData name="ELENA ROMON LOPEZ" userId="26095fcc-a8fc-4296-ace0-9b26165dd210" providerId="ADAL" clId="{4E0AC98C-12D2-4B31-8754-63C5175EDBCB}" dt="2021-01-05T22:15:24.848" v="1472" actId="122"/>
          <ac:spMkLst>
            <pc:docMk/>
            <pc:sldMk cId="3618214443" sldId="268"/>
            <ac:spMk id="7" creationId="{7742ACAF-A721-4A61-8599-1BC218737008}"/>
          </ac:spMkLst>
        </pc:spChg>
        <pc:spChg chg="add mod">
          <ac:chgData name="ELENA ROMON LOPEZ" userId="26095fcc-a8fc-4296-ace0-9b26165dd210" providerId="ADAL" clId="{4E0AC98C-12D2-4B31-8754-63C5175EDBCB}" dt="2021-01-05T22:15:47.349" v="1474" actId="1076"/>
          <ac:spMkLst>
            <pc:docMk/>
            <pc:sldMk cId="3618214443" sldId="268"/>
            <ac:spMk id="8" creationId="{43CF94A4-B9FE-4C8E-B1C3-E78803D88E75}"/>
          </ac:spMkLst>
        </pc:spChg>
        <pc:spChg chg="add mod">
          <ac:chgData name="ELENA ROMON LOPEZ" userId="26095fcc-a8fc-4296-ace0-9b26165dd210" providerId="ADAL" clId="{4E0AC98C-12D2-4B31-8754-63C5175EDBCB}" dt="2021-01-05T22:15:51.160" v="1475" actId="1076"/>
          <ac:spMkLst>
            <pc:docMk/>
            <pc:sldMk cId="3618214443" sldId="268"/>
            <ac:spMk id="9" creationId="{8A0CC1EA-47EE-42B1-8EEE-C1920808B67A}"/>
          </ac:spMkLst>
        </pc:spChg>
        <pc:spChg chg="add mod">
          <ac:chgData name="ELENA ROMON LOPEZ" userId="26095fcc-a8fc-4296-ace0-9b26165dd210" providerId="ADAL" clId="{4E0AC98C-12D2-4B31-8754-63C5175EDBCB}" dt="2021-01-05T22:15:57.558" v="1476" actId="1076"/>
          <ac:spMkLst>
            <pc:docMk/>
            <pc:sldMk cId="3618214443" sldId="268"/>
            <ac:spMk id="10" creationId="{16D766FF-C02C-4A68-BC0F-DB26647DCA22}"/>
          </ac:spMkLst>
        </pc:spChg>
        <pc:spChg chg="add mod">
          <ac:chgData name="ELENA ROMON LOPEZ" userId="26095fcc-a8fc-4296-ace0-9b26165dd210" providerId="ADAL" clId="{4E0AC98C-12D2-4B31-8754-63C5175EDBCB}" dt="2021-01-05T22:16:05.355" v="1477" actId="1076"/>
          <ac:spMkLst>
            <pc:docMk/>
            <pc:sldMk cId="3618214443" sldId="268"/>
            <ac:spMk id="11" creationId="{80BAA324-6122-4607-9062-A399769E9CB7}"/>
          </ac:spMkLst>
        </pc:spChg>
        <pc:spChg chg="add del mod">
          <ac:chgData name="ELENA ROMON LOPEZ" userId="26095fcc-a8fc-4296-ace0-9b26165dd210" providerId="ADAL" clId="{4E0AC98C-12D2-4B31-8754-63C5175EDBCB}" dt="2021-01-05T22:14:48.928" v="1467" actId="478"/>
          <ac:spMkLst>
            <pc:docMk/>
            <pc:sldMk cId="3618214443" sldId="268"/>
            <ac:spMk id="13" creationId="{365F6399-5EA8-4355-A5AE-3C61DEFF567E}"/>
          </ac:spMkLst>
        </pc:spChg>
      </pc:sldChg>
      <pc:sldChg chg="addSp delSp modSp mod">
        <pc:chgData name="ELENA ROMON LOPEZ" userId="26095fcc-a8fc-4296-ace0-9b26165dd210" providerId="ADAL" clId="{4E0AC98C-12D2-4B31-8754-63C5175EDBCB}" dt="2021-01-05T22:22:23.375" v="1746" actId="1035"/>
        <pc:sldMkLst>
          <pc:docMk/>
          <pc:sldMk cId="3398111589" sldId="269"/>
        </pc:sldMkLst>
        <pc:spChg chg="mod">
          <ac:chgData name="ELENA ROMON LOPEZ" userId="26095fcc-a8fc-4296-ace0-9b26165dd210" providerId="ADAL" clId="{4E0AC98C-12D2-4B31-8754-63C5175EDBCB}" dt="2021-01-05T22:22:08.796" v="1720" actId="1076"/>
          <ac:spMkLst>
            <pc:docMk/>
            <pc:sldMk cId="3398111589" sldId="269"/>
            <ac:spMk id="3" creationId="{813F2C11-17AA-4E8D-A4EE-C523DA032F2F}"/>
          </ac:spMkLst>
        </pc:spChg>
        <pc:spChg chg="add mod">
          <ac:chgData name="ELENA ROMON LOPEZ" userId="26095fcc-a8fc-4296-ace0-9b26165dd210" providerId="ADAL" clId="{4E0AC98C-12D2-4B31-8754-63C5175EDBCB}" dt="2021-01-05T22:22:23.375" v="1746" actId="1035"/>
          <ac:spMkLst>
            <pc:docMk/>
            <pc:sldMk cId="3398111589" sldId="269"/>
            <ac:spMk id="4" creationId="{CDC6429C-C55A-46F7-9220-3510BCF9A061}"/>
          </ac:spMkLst>
        </pc:spChg>
        <pc:spChg chg="add mod">
          <ac:chgData name="ELENA ROMON LOPEZ" userId="26095fcc-a8fc-4296-ace0-9b26165dd210" providerId="ADAL" clId="{4E0AC98C-12D2-4B31-8754-63C5175EDBCB}" dt="2021-01-05T22:22:23.375" v="1746" actId="1035"/>
          <ac:spMkLst>
            <pc:docMk/>
            <pc:sldMk cId="3398111589" sldId="269"/>
            <ac:spMk id="5" creationId="{E1668079-73A2-4B8E-8728-ED27E2BCE578}"/>
          </ac:spMkLst>
        </pc:spChg>
        <pc:spChg chg="add mod">
          <ac:chgData name="ELENA ROMON LOPEZ" userId="26095fcc-a8fc-4296-ace0-9b26165dd210" providerId="ADAL" clId="{4E0AC98C-12D2-4B31-8754-63C5175EDBCB}" dt="2021-01-05T22:22:23.375" v="1746" actId="1035"/>
          <ac:spMkLst>
            <pc:docMk/>
            <pc:sldMk cId="3398111589" sldId="269"/>
            <ac:spMk id="6" creationId="{1F3E0447-6A2E-42CE-AAFC-3EC893C5FAAD}"/>
          </ac:spMkLst>
        </pc:spChg>
        <pc:spChg chg="add mod">
          <ac:chgData name="ELENA ROMON LOPEZ" userId="26095fcc-a8fc-4296-ace0-9b26165dd210" providerId="ADAL" clId="{4E0AC98C-12D2-4B31-8754-63C5175EDBCB}" dt="2021-01-05T22:22:23.375" v="1746" actId="1035"/>
          <ac:spMkLst>
            <pc:docMk/>
            <pc:sldMk cId="3398111589" sldId="269"/>
            <ac:spMk id="7" creationId="{29C554C2-96C9-4CAF-B13C-8D23F5E18101}"/>
          </ac:spMkLst>
        </pc:spChg>
        <pc:spChg chg="add del mod">
          <ac:chgData name="ELENA ROMON LOPEZ" userId="26095fcc-a8fc-4296-ace0-9b26165dd210" providerId="ADAL" clId="{4E0AC98C-12D2-4B31-8754-63C5175EDBCB}" dt="2021-01-05T22:20:28.885" v="1591" actId="478"/>
          <ac:spMkLst>
            <pc:docMk/>
            <pc:sldMk cId="3398111589" sldId="269"/>
            <ac:spMk id="8" creationId="{2E59B3C2-198D-48BC-BAC0-A96F20288776}"/>
          </ac:spMkLst>
        </pc:spChg>
        <pc:spChg chg="add del mod">
          <ac:chgData name="ELENA ROMON LOPEZ" userId="26095fcc-a8fc-4296-ace0-9b26165dd210" providerId="ADAL" clId="{4E0AC98C-12D2-4B31-8754-63C5175EDBCB}" dt="2021-01-05T22:20:19.094" v="1589" actId="478"/>
          <ac:spMkLst>
            <pc:docMk/>
            <pc:sldMk cId="3398111589" sldId="269"/>
            <ac:spMk id="9" creationId="{9AFF5310-92F8-413A-B4FE-5195FEB357F4}"/>
          </ac:spMkLst>
        </pc:spChg>
        <pc:spChg chg="add mod">
          <ac:chgData name="ELENA ROMON LOPEZ" userId="26095fcc-a8fc-4296-ace0-9b26165dd210" providerId="ADAL" clId="{4E0AC98C-12D2-4B31-8754-63C5175EDBCB}" dt="2021-01-05T22:22:23.375" v="1746" actId="1035"/>
          <ac:spMkLst>
            <pc:docMk/>
            <pc:sldMk cId="3398111589" sldId="269"/>
            <ac:spMk id="10" creationId="{5848FC08-691A-4909-998B-7B41410E98F1}"/>
          </ac:spMkLst>
        </pc:spChg>
        <pc:spChg chg="add mod">
          <ac:chgData name="ELENA ROMON LOPEZ" userId="26095fcc-a8fc-4296-ace0-9b26165dd210" providerId="ADAL" clId="{4E0AC98C-12D2-4B31-8754-63C5175EDBCB}" dt="2021-01-05T22:22:23.375" v="1746" actId="1035"/>
          <ac:spMkLst>
            <pc:docMk/>
            <pc:sldMk cId="3398111589" sldId="269"/>
            <ac:spMk id="11" creationId="{9414297B-D27E-4B65-A925-A9ABB34A8C63}"/>
          </ac:spMkLst>
        </pc:spChg>
      </pc:sldChg>
      <pc:sldChg chg="addSp delSp modSp mod">
        <pc:chgData name="ELENA ROMON LOPEZ" userId="26095fcc-a8fc-4296-ace0-9b26165dd210" providerId="ADAL" clId="{4E0AC98C-12D2-4B31-8754-63C5175EDBCB}" dt="2021-01-05T22:17:08.749" v="1481" actId="207"/>
        <pc:sldMkLst>
          <pc:docMk/>
          <pc:sldMk cId="792687106" sldId="270"/>
        </pc:sldMkLst>
        <pc:spChg chg="mod">
          <ac:chgData name="ELENA ROMON LOPEZ" userId="26095fcc-a8fc-4296-ace0-9b26165dd210" providerId="ADAL" clId="{4E0AC98C-12D2-4B31-8754-63C5175EDBCB}" dt="2021-01-05T22:17:08.749" v="1481" actId="207"/>
          <ac:spMkLst>
            <pc:docMk/>
            <pc:sldMk cId="792687106" sldId="270"/>
            <ac:spMk id="2" creationId="{58024A77-4BC2-48D4-BDBF-2805899427D0}"/>
          </ac:spMkLst>
        </pc:spChg>
        <pc:spChg chg="mod">
          <ac:chgData name="ELENA ROMON LOPEZ" userId="26095fcc-a8fc-4296-ace0-9b26165dd210" providerId="ADAL" clId="{4E0AC98C-12D2-4B31-8754-63C5175EDBCB}" dt="2021-01-05T20:08:26.978" v="475" actId="1038"/>
          <ac:spMkLst>
            <pc:docMk/>
            <pc:sldMk cId="792687106" sldId="270"/>
            <ac:spMk id="3" creationId="{A9E681AC-C11C-4542-A789-3140CA8B7776}"/>
          </ac:spMkLst>
        </pc:spChg>
        <pc:spChg chg="add mod">
          <ac:chgData name="ELENA ROMON LOPEZ" userId="26095fcc-a8fc-4296-ace0-9b26165dd210" providerId="ADAL" clId="{4E0AC98C-12D2-4B31-8754-63C5175EDBCB}" dt="2021-01-05T20:09:22.645" v="483" actId="1076"/>
          <ac:spMkLst>
            <pc:docMk/>
            <pc:sldMk cId="792687106" sldId="270"/>
            <ac:spMk id="4" creationId="{C7805C23-CF9A-4D0C-8991-924812AB20C9}"/>
          </ac:spMkLst>
        </pc:spChg>
        <pc:spChg chg="del">
          <ac:chgData name="ELENA ROMON LOPEZ" userId="26095fcc-a8fc-4296-ace0-9b26165dd210" providerId="ADAL" clId="{4E0AC98C-12D2-4B31-8754-63C5175EDBCB}" dt="2021-01-05T20:06:43.976" v="420" actId="478"/>
          <ac:spMkLst>
            <pc:docMk/>
            <pc:sldMk cId="792687106" sldId="270"/>
            <ac:spMk id="5" creationId="{425F15F5-916C-4FFE-907E-015104E3AA2A}"/>
          </ac:spMkLst>
        </pc:spChg>
        <pc:spChg chg="add mod">
          <ac:chgData name="ELENA ROMON LOPEZ" userId="26095fcc-a8fc-4296-ace0-9b26165dd210" providerId="ADAL" clId="{4E0AC98C-12D2-4B31-8754-63C5175EDBCB}" dt="2021-01-05T20:08:26.978" v="475" actId="1038"/>
          <ac:spMkLst>
            <pc:docMk/>
            <pc:sldMk cId="792687106" sldId="270"/>
            <ac:spMk id="6" creationId="{8CE319A3-20D1-4274-B7D0-15E3A25621BE}"/>
          </ac:spMkLst>
        </pc:spChg>
        <pc:spChg chg="add mod">
          <ac:chgData name="ELENA ROMON LOPEZ" userId="26095fcc-a8fc-4296-ace0-9b26165dd210" providerId="ADAL" clId="{4E0AC98C-12D2-4B31-8754-63C5175EDBCB}" dt="2021-01-05T20:08:26.978" v="475" actId="1038"/>
          <ac:spMkLst>
            <pc:docMk/>
            <pc:sldMk cId="792687106" sldId="270"/>
            <ac:spMk id="7" creationId="{08C84766-6655-44FB-AB3B-A88AB35530FB}"/>
          </ac:spMkLst>
        </pc:spChg>
        <pc:spChg chg="add mod">
          <ac:chgData name="ELENA ROMON LOPEZ" userId="26095fcc-a8fc-4296-ace0-9b26165dd210" providerId="ADAL" clId="{4E0AC98C-12D2-4B31-8754-63C5175EDBCB}" dt="2021-01-05T20:08:26.978" v="475" actId="1038"/>
          <ac:spMkLst>
            <pc:docMk/>
            <pc:sldMk cId="792687106" sldId="270"/>
            <ac:spMk id="8" creationId="{AEB467AA-40DF-4A85-8006-7D405F163A0A}"/>
          </ac:spMkLst>
        </pc:spChg>
        <pc:spChg chg="add mod">
          <ac:chgData name="ELENA ROMON LOPEZ" userId="26095fcc-a8fc-4296-ace0-9b26165dd210" providerId="ADAL" clId="{4E0AC98C-12D2-4B31-8754-63C5175EDBCB}" dt="2021-01-05T20:09:33.786" v="485" actId="1076"/>
          <ac:spMkLst>
            <pc:docMk/>
            <pc:sldMk cId="792687106" sldId="270"/>
            <ac:spMk id="9" creationId="{3225CC5C-9FD3-4119-9F81-7BF62507DF30}"/>
          </ac:spMkLst>
        </pc:spChg>
        <pc:spChg chg="add mod">
          <ac:chgData name="ELENA ROMON LOPEZ" userId="26095fcc-a8fc-4296-ace0-9b26165dd210" providerId="ADAL" clId="{4E0AC98C-12D2-4B31-8754-63C5175EDBCB}" dt="2021-01-05T20:09:52.253" v="489" actId="1076"/>
          <ac:spMkLst>
            <pc:docMk/>
            <pc:sldMk cId="792687106" sldId="270"/>
            <ac:spMk id="10" creationId="{14310610-87C6-4BC6-B66A-A224044F5DD9}"/>
          </ac:spMkLst>
        </pc:spChg>
        <pc:spChg chg="add mod">
          <ac:chgData name="ELENA ROMON LOPEZ" userId="26095fcc-a8fc-4296-ace0-9b26165dd210" providerId="ADAL" clId="{4E0AC98C-12D2-4B31-8754-63C5175EDBCB}" dt="2021-01-05T20:10:28.647" v="515" actId="1076"/>
          <ac:spMkLst>
            <pc:docMk/>
            <pc:sldMk cId="792687106" sldId="270"/>
            <ac:spMk id="11" creationId="{F012505A-0118-4C0C-876E-E5B9BEE6AC6A}"/>
          </ac:spMkLst>
        </pc:spChg>
        <pc:spChg chg="add del mod">
          <ac:chgData name="ELENA ROMON LOPEZ" userId="26095fcc-a8fc-4296-ace0-9b26165dd210" providerId="ADAL" clId="{4E0AC98C-12D2-4B31-8754-63C5175EDBCB}" dt="2021-01-05T20:06:52.335" v="421" actId="478"/>
          <ac:spMkLst>
            <pc:docMk/>
            <pc:sldMk cId="792687106" sldId="270"/>
            <ac:spMk id="13" creationId="{0D4125A3-9CF5-4A4D-8F77-B3B3D1F26024}"/>
          </ac:spMkLst>
        </pc:spChg>
      </pc:sldChg>
      <pc:sldChg chg="addSp delSp modSp add mod">
        <pc:chgData name="ELENA ROMON LOPEZ" userId="26095fcc-a8fc-4296-ace0-9b26165dd210" providerId="ADAL" clId="{4E0AC98C-12D2-4B31-8754-63C5175EDBCB}" dt="2021-01-05T22:16:41.936" v="1479" actId="207"/>
        <pc:sldMkLst>
          <pc:docMk/>
          <pc:sldMk cId="3961281051" sldId="271"/>
        </pc:sldMkLst>
        <pc:spChg chg="mod">
          <ac:chgData name="ELENA ROMON LOPEZ" userId="26095fcc-a8fc-4296-ace0-9b26165dd210" providerId="ADAL" clId="{4E0AC98C-12D2-4B31-8754-63C5175EDBCB}" dt="2021-01-05T22:16:41.936" v="1479" actId="207"/>
          <ac:spMkLst>
            <pc:docMk/>
            <pc:sldMk cId="3961281051" sldId="271"/>
            <ac:spMk id="2" creationId="{E4570C44-1DEE-4630-98AD-57B5FA49D86C}"/>
          </ac:spMkLst>
        </pc:spChg>
        <pc:spChg chg="del mod">
          <ac:chgData name="ELENA ROMON LOPEZ" userId="26095fcc-a8fc-4296-ace0-9b26165dd210" providerId="ADAL" clId="{4E0AC98C-12D2-4B31-8754-63C5175EDBCB}" dt="2021-01-05T21:44:56.016" v="1212" actId="478"/>
          <ac:spMkLst>
            <pc:docMk/>
            <pc:sldMk cId="3961281051" sldId="271"/>
            <ac:spMk id="3" creationId="{D46C72F2-A409-4A36-B537-E65A02586909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4" creationId="{3119A04F-BD67-4799-9206-B2587CA6D057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5" creationId="{9CBC7CCC-75CD-4361-9568-D9DAD2962E04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6" creationId="{83AE72D0-F2D9-4107-AC05-FA2EF4B0589D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7" creationId="{BA93252E-2CDC-4B1B-8FB3-E1B5945514F8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8" creationId="{FC18F605-FC50-41F4-B9E8-449128B64CA7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9" creationId="{DB86E2B3-9C30-4736-9DEA-BDF8BEB902CF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10" creationId="{ED4315FC-D131-4B38-8653-1D0E3165236F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11" creationId="{4854990C-BDA7-47D3-A951-D13B0C20E00E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12" creationId="{E01770B0-0916-404E-B51D-07B6CBF2FCC3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13" creationId="{ABD6FEE8-7839-4D4F-AF55-9986B25158C5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14" creationId="{A4341489-C7E5-4C77-8C6C-8F5FB959E441}"/>
          </ac:spMkLst>
        </pc:spChg>
        <pc:spChg chg="add mod">
          <ac:chgData name="ELENA ROMON LOPEZ" userId="26095fcc-a8fc-4296-ace0-9b26165dd210" providerId="ADAL" clId="{4E0AC98C-12D2-4B31-8754-63C5175EDBCB}" dt="2021-01-05T22:08:13.964" v="1292" actId="1035"/>
          <ac:spMkLst>
            <pc:docMk/>
            <pc:sldMk cId="3961281051" sldId="271"/>
            <ac:spMk id="15" creationId="{131F2398-B6BC-480B-909D-A49549243CF2}"/>
          </ac:spMkLst>
        </pc:spChg>
        <pc:spChg chg="add del mod">
          <ac:chgData name="ELENA ROMON LOPEZ" userId="26095fcc-a8fc-4296-ace0-9b26165dd210" providerId="ADAL" clId="{4E0AC98C-12D2-4B31-8754-63C5175EDBCB}" dt="2021-01-05T21:44:58.683" v="1213" actId="478"/>
          <ac:spMkLst>
            <pc:docMk/>
            <pc:sldMk cId="3961281051" sldId="271"/>
            <ac:spMk id="17" creationId="{FF5E6EFB-8949-4617-9DD5-7993E6DC1838}"/>
          </ac:spMkLst>
        </pc:spChg>
      </pc:sldChg>
      <pc:sldChg chg="modSp new mod">
        <pc:chgData name="ELENA ROMON LOPEZ" userId="26095fcc-a8fc-4296-ace0-9b26165dd210" providerId="ADAL" clId="{4E0AC98C-12D2-4B31-8754-63C5175EDBCB}" dt="2021-01-05T23:03:19.353" v="3296" actId="20577"/>
        <pc:sldMkLst>
          <pc:docMk/>
          <pc:sldMk cId="1706241522" sldId="274"/>
        </pc:sldMkLst>
        <pc:spChg chg="mod">
          <ac:chgData name="ELENA ROMON LOPEZ" userId="26095fcc-a8fc-4296-ace0-9b26165dd210" providerId="ADAL" clId="{4E0AC98C-12D2-4B31-8754-63C5175EDBCB}" dt="2021-01-05T22:55:51.402" v="3031" actId="20577"/>
          <ac:spMkLst>
            <pc:docMk/>
            <pc:sldMk cId="1706241522" sldId="274"/>
            <ac:spMk id="2" creationId="{63EDC886-7398-415D-9273-182E3417EDCB}"/>
          </ac:spMkLst>
        </pc:spChg>
        <pc:spChg chg="mod">
          <ac:chgData name="ELENA ROMON LOPEZ" userId="26095fcc-a8fc-4296-ace0-9b26165dd210" providerId="ADAL" clId="{4E0AC98C-12D2-4B31-8754-63C5175EDBCB}" dt="2021-01-05T22:44:38.022" v="2217" actId="20577"/>
          <ac:spMkLst>
            <pc:docMk/>
            <pc:sldMk cId="1706241522" sldId="274"/>
            <ac:spMk id="3" creationId="{10B83845-B555-4EE2-8A47-4C4503C6D952}"/>
          </ac:spMkLst>
        </pc:spChg>
        <pc:spChg chg="mod">
          <ac:chgData name="ELENA ROMON LOPEZ" userId="26095fcc-a8fc-4296-ace0-9b26165dd210" providerId="ADAL" clId="{4E0AC98C-12D2-4B31-8754-63C5175EDBCB}" dt="2021-01-05T23:03:19.353" v="3296" actId="20577"/>
          <ac:spMkLst>
            <pc:docMk/>
            <pc:sldMk cId="1706241522" sldId="274"/>
            <ac:spMk id="5" creationId="{5B165879-1085-42C8-BDD8-DC4B3F6E7DED}"/>
          </ac:spMkLst>
        </pc:spChg>
      </pc:sldChg>
    </pc:docChg>
  </pc:docChgLst>
  <pc:docChgLst>
    <pc:chgData name="CARBAYO FERNANDEZ, MIGUEL" userId="S::mcf729@alumnos.unican.es::fa56de13-64e4-4dca-a247-7e343787281e" providerId="AD" clId="Web-{F1AD1375-FBDB-7AE8-22E0-1AD550C568E4}"/>
    <pc:docChg chg="modSld">
      <pc:chgData name="CARBAYO FERNANDEZ, MIGUEL" userId="S::mcf729@alumnos.unican.es::fa56de13-64e4-4dca-a247-7e343787281e" providerId="AD" clId="Web-{F1AD1375-FBDB-7AE8-22E0-1AD550C568E4}" dt="2021-01-06T20:15:43.857" v="70"/>
      <pc:docMkLst>
        <pc:docMk/>
      </pc:docMkLst>
      <pc:sldChg chg="addSp modSp">
        <pc:chgData name="CARBAYO FERNANDEZ, MIGUEL" userId="S::mcf729@alumnos.unican.es::fa56de13-64e4-4dca-a247-7e343787281e" providerId="AD" clId="Web-{F1AD1375-FBDB-7AE8-22E0-1AD550C568E4}" dt="2021-01-06T20:15:43.857" v="70"/>
        <pc:sldMkLst>
          <pc:docMk/>
          <pc:sldMk cId="3618214443" sldId="268"/>
        </pc:sldMkLst>
        <pc:picChg chg="add mod">
          <ac:chgData name="CARBAYO FERNANDEZ, MIGUEL" userId="S::mcf729@alumnos.unican.es::fa56de13-64e4-4dca-a247-7e343787281e" providerId="AD" clId="Web-{F1AD1375-FBDB-7AE8-22E0-1AD550C568E4}" dt="2021-01-06T20:15:43.857" v="70"/>
          <ac:picMkLst>
            <pc:docMk/>
            <pc:sldMk cId="3618214443" sldId="268"/>
            <ac:picMk id="3" creationId="{7ADA956E-6CA7-45D6-B6F6-33D7E55D112E}"/>
          </ac:picMkLst>
        </pc:picChg>
      </pc:sldChg>
      <pc:sldChg chg="modSp">
        <pc:chgData name="CARBAYO FERNANDEZ, MIGUEL" userId="S::mcf729@alumnos.unican.es::fa56de13-64e4-4dca-a247-7e343787281e" providerId="AD" clId="Web-{F1AD1375-FBDB-7AE8-22E0-1AD550C568E4}" dt="2021-01-06T20:12:53.590" v="68" actId="20577"/>
        <pc:sldMkLst>
          <pc:docMk/>
          <pc:sldMk cId="1706241522" sldId="274"/>
        </pc:sldMkLst>
        <pc:spChg chg="mod">
          <ac:chgData name="CARBAYO FERNANDEZ, MIGUEL" userId="S::mcf729@alumnos.unican.es::fa56de13-64e4-4dca-a247-7e343787281e" providerId="AD" clId="Web-{F1AD1375-FBDB-7AE8-22E0-1AD550C568E4}" dt="2021-01-06T20:12:53.590" v="68" actId="20577"/>
          <ac:spMkLst>
            <pc:docMk/>
            <pc:sldMk cId="1706241522" sldId="274"/>
            <ac:spMk id="5" creationId="{5B165879-1085-42C8-BDD8-DC4B3F6E7DED}"/>
          </ac:spMkLst>
        </pc:spChg>
      </pc:sldChg>
    </pc:docChg>
  </pc:docChgLst>
  <pc:docChgLst>
    <pc:chgData clId="Web-{61B43991-01E2-471D-910A-D090B96C273A}"/>
    <pc:docChg chg="modSld">
      <pc:chgData name="" userId="" providerId="" clId="Web-{61B43991-01E2-471D-910A-D090B96C273A}" dt="2020-12-28T18:04:10.568" v="1" actId="20577"/>
      <pc:docMkLst>
        <pc:docMk/>
      </pc:docMkLst>
      <pc:sldChg chg="modSp">
        <pc:chgData name="" userId="" providerId="" clId="Web-{61B43991-01E2-471D-910A-D090B96C273A}" dt="2020-12-28T18:04:10.568" v="0" actId="20577"/>
        <pc:sldMkLst>
          <pc:docMk/>
          <pc:sldMk cId="1816426988" sldId="256"/>
        </pc:sldMkLst>
        <pc:spChg chg="mod">
          <ac:chgData name="" userId="" providerId="" clId="Web-{61B43991-01E2-471D-910A-D090B96C273A}" dt="2020-12-28T18:04:10.568" v="0" actId="20577"/>
          <ac:spMkLst>
            <pc:docMk/>
            <pc:sldMk cId="1816426988" sldId="256"/>
            <ac:spMk id="2" creationId="{BB62FB7D-0BF9-4043-8766-B31B44D18D0E}"/>
          </ac:spMkLst>
        </pc:spChg>
      </pc:sldChg>
    </pc:docChg>
  </pc:docChgLst>
  <pc:docChgLst>
    <pc:chgData name="CORALES ACOSTA, CAROLAY BRIGUITTE" userId="S::cca131@alumnos.unican.es::d9ef85db-09b2-4d1b-ad9b-f8c8a57f725a" providerId="AD" clId="Web-{31FA7399-A034-95B8-5A5C-381FED971C7A}"/>
    <pc:docChg chg="modSld">
      <pc:chgData name="CORALES ACOSTA, CAROLAY BRIGUITTE" userId="S::cca131@alumnos.unican.es::d9ef85db-09b2-4d1b-ad9b-f8c8a57f725a" providerId="AD" clId="Web-{31FA7399-A034-95B8-5A5C-381FED971C7A}" dt="2021-01-02T22:32:44.527" v="5" actId="1076"/>
      <pc:docMkLst>
        <pc:docMk/>
      </pc:docMkLst>
      <pc:sldChg chg="addSp modSp">
        <pc:chgData name="CORALES ACOSTA, CAROLAY BRIGUITTE" userId="S::cca131@alumnos.unican.es::d9ef85db-09b2-4d1b-ad9b-f8c8a57f725a" providerId="AD" clId="Web-{31FA7399-A034-95B8-5A5C-381FED971C7A}" dt="2021-01-02T22:32:44.527" v="5" actId="1076"/>
        <pc:sldMkLst>
          <pc:docMk/>
          <pc:sldMk cId="901498116" sldId="261"/>
        </pc:sldMkLst>
        <pc:spChg chg="mod">
          <ac:chgData name="CORALES ACOSTA, CAROLAY BRIGUITTE" userId="S::cca131@alumnos.unican.es::d9ef85db-09b2-4d1b-ad9b-f8c8a57f725a" providerId="AD" clId="Web-{31FA7399-A034-95B8-5A5C-381FED971C7A}" dt="2021-01-02T22:32:38.293" v="2" actId="1076"/>
          <ac:spMkLst>
            <pc:docMk/>
            <pc:sldMk cId="901498116" sldId="261"/>
            <ac:spMk id="5" creationId="{3A32EB33-3615-45D0-A64D-759C96B75C5B}"/>
          </ac:spMkLst>
        </pc:spChg>
        <pc:picChg chg="add mod">
          <ac:chgData name="CORALES ACOSTA, CAROLAY BRIGUITTE" userId="S::cca131@alumnos.unican.es::d9ef85db-09b2-4d1b-ad9b-f8c8a57f725a" providerId="AD" clId="Web-{31FA7399-A034-95B8-5A5C-381FED971C7A}" dt="2021-01-02T22:32:44.527" v="5" actId="1076"/>
          <ac:picMkLst>
            <pc:docMk/>
            <pc:sldMk cId="901498116" sldId="261"/>
            <ac:picMk id="2" creationId="{66A31092-2C64-4FC6-857D-79CCBAE0238E}"/>
          </ac:picMkLst>
        </pc:picChg>
      </pc:sldChg>
    </pc:docChg>
  </pc:docChgLst>
  <pc:docChgLst>
    <pc:chgData name="CORALES ACOSTA, CAROLAY BRIGUITTE" userId="d9ef85db-09b2-4d1b-ad9b-f8c8a57f725a" providerId="ADAL" clId="{9D440D32-0604-4D45-ACF5-59D77791E277}"/>
    <pc:docChg chg="undo custSel mod addSld delSld modSld sldOrd modMainMaster">
      <pc:chgData name="CORALES ACOSTA, CAROLAY BRIGUITTE" userId="d9ef85db-09b2-4d1b-ad9b-f8c8a57f725a" providerId="ADAL" clId="{9D440D32-0604-4D45-ACF5-59D77791E277}" dt="2021-01-09T23:32:35.899" v="1573" actId="2696"/>
      <pc:docMkLst>
        <pc:docMk/>
      </pc:docMkLst>
      <pc:sldChg chg="addSp delSp modSp mod setBg modAnim delDesignElem">
        <pc:chgData name="CORALES ACOSTA, CAROLAY BRIGUITTE" userId="d9ef85db-09b2-4d1b-ad9b-f8c8a57f725a" providerId="ADAL" clId="{9D440D32-0604-4D45-ACF5-59D77791E277}" dt="2021-01-09T22:01:54.024" v="892" actId="1076"/>
        <pc:sldMkLst>
          <pc:docMk/>
          <pc:sldMk cId="1816426988" sldId="256"/>
        </pc:sldMkLst>
        <pc:spChg chg="mod">
          <ac:chgData name="CORALES ACOSTA, CAROLAY BRIGUITTE" userId="d9ef85db-09b2-4d1b-ad9b-f8c8a57f725a" providerId="ADAL" clId="{9D440D32-0604-4D45-ACF5-59D77791E277}" dt="2021-01-09T22:01:09.012" v="889" actId="207"/>
          <ac:spMkLst>
            <pc:docMk/>
            <pc:sldMk cId="1816426988" sldId="256"/>
            <ac:spMk id="2" creationId="{BB62FB7D-0BF9-4043-8766-B31B44D18D0E}"/>
          </ac:spMkLst>
        </pc:spChg>
        <pc:spChg chg="mod">
          <ac:chgData name="CORALES ACOSTA, CAROLAY BRIGUITTE" userId="d9ef85db-09b2-4d1b-ad9b-f8c8a57f725a" providerId="ADAL" clId="{9D440D32-0604-4D45-ACF5-59D77791E277}" dt="2021-01-09T22:01:18.325" v="890" actId="207"/>
          <ac:spMkLst>
            <pc:docMk/>
            <pc:sldMk cId="1816426988" sldId="256"/>
            <ac:spMk id="3" creationId="{35136835-E559-4837-BCD5-EB63DA625B32}"/>
          </ac:spMkLst>
        </pc:spChg>
        <pc:spChg chg="del">
          <ac:chgData name="CORALES ACOSTA, CAROLAY BRIGUITTE" userId="d9ef85db-09b2-4d1b-ad9b-f8c8a57f725a" providerId="ADAL" clId="{9D440D32-0604-4D45-ACF5-59D77791E277}" dt="2021-01-09T18:44:51.546" v="800"/>
          <ac:spMkLst>
            <pc:docMk/>
            <pc:sldMk cId="1816426988" sldId="256"/>
            <ac:spMk id="28" creationId="{51D149FF-24EA-4575-93C6-D58A02586552}"/>
          </ac:spMkLst>
        </pc:spChg>
        <pc:spChg chg="del">
          <ac:chgData name="CORALES ACOSTA, CAROLAY BRIGUITTE" userId="d9ef85db-09b2-4d1b-ad9b-f8c8a57f725a" providerId="ADAL" clId="{9D440D32-0604-4D45-ACF5-59D77791E277}" dt="2021-01-09T18:44:51.546" v="800"/>
          <ac:spMkLst>
            <pc:docMk/>
            <pc:sldMk cId="1816426988" sldId="256"/>
            <ac:spMk id="33" creationId="{CC965133-69F4-4869-A4C0-97C9B2B600FB}"/>
          </ac:spMkLst>
        </pc:spChg>
        <pc:spChg chg="del">
          <ac:chgData name="CORALES ACOSTA, CAROLAY BRIGUITTE" userId="d9ef85db-09b2-4d1b-ad9b-f8c8a57f725a" providerId="ADAL" clId="{9D440D32-0604-4D45-ACF5-59D77791E277}" dt="2021-01-09T18:44:51.546" v="800"/>
          <ac:spMkLst>
            <pc:docMk/>
            <pc:sldMk cId="1816426988" sldId="256"/>
            <ac:spMk id="37" creationId="{43FEB8E0-28C6-45D4-B8D7-F36F09074E43}"/>
          </ac:spMkLst>
        </pc:spChg>
        <pc:spChg chg="mod">
          <ac:chgData name="CORALES ACOSTA, CAROLAY BRIGUITTE" userId="d9ef85db-09b2-4d1b-ad9b-f8c8a57f725a" providerId="ADAL" clId="{9D440D32-0604-4D45-ACF5-59D77791E277}" dt="2021-01-09T22:01:48.015" v="891" actId="208"/>
          <ac:spMkLst>
            <pc:docMk/>
            <pc:sldMk cId="1816426988" sldId="256"/>
            <ac:spMk id="45" creationId="{7BA8F4C6-0CBF-4536-A6BE-45FB596E7F9E}"/>
          </ac:spMkLst>
        </pc:spChg>
        <pc:picChg chg="add mod">
          <ac:chgData name="CORALES ACOSTA, CAROLAY BRIGUITTE" userId="d9ef85db-09b2-4d1b-ad9b-f8c8a57f725a" providerId="ADAL" clId="{9D440D32-0604-4D45-ACF5-59D77791E277}" dt="2020-12-28T18:27:56.050" v="184" actId="1076"/>
          <ac:picMkLst>
            <pc:docMk/>
            <pc:sldMk cId="1816426988" sldId="256"/>
            <ac:picMk id="5" creationId="{EFA2AEBE-93F5-428D-9BD1-0CF78065D105}"/>
          </ac:picMkLst>
        </pc:picChg>
        <pc:cxnChg chg="add mod">
          <ac:chgData name="CORALES ACOSTA, CAROLAY BRIGUITTE" userId="d9ef85db-09b2-4d1b-ad9b-f8c8a57f725a" providerId="ADAL" clId="{9D440D32-0604-4D45-ACF5-59D77791E277}" dt="2021-01-09T22:01:54.024" v="892" actId="1076"/>
          <ac:cxnSpMkLst>
            <pc:docMk/>
            <pc:sldMk cId="1816426988" sldId="256"/>
            <ac:cxnSpMk id="6" creationId="{E314B934-47E4-47F5-BD2E-8CB65DA47AFF}"/>
          </ac:cxnSpMkLst>
        </pc:cxnChg>
        <pc:cxnChg chg="del">
          <ac:chgData name="CORALES ACOSTA, CAROLAY BRIGUITTE" userId="d9ef85db-09b2-4d1b-ad9b-f8c8a57f725a" providerId="ADAL" clId="{9D440D32-0604-4D45-ACF5-59D77791E277}" dt="2021-01-09T18:44:51.546" v="800"/>
          <ac:cxnSpMkLst>
            <pc:docMk/>
            <pc:sldMk cId="1816426988" sldId="256"/>
            <ac:cxnSpMk id="24" creationId="{409EBF91-BD5B-4CA7-8B07-993751CD3975}"/>
          </ac:cxnSpMkLst>
        </pc:cxnChg>
      </pc:sldChg>
      <pc:sldChg chg="addSp delSp modSp mod ord">
        <pc:chgData name="CORALES ACOSTA, CAROLAY BRIGUITTE" userId="d9ef85db-09b2-4d1b-ad9b-f8c8a57f725a" providerId="ADAL" clId="{9D440D32-0604-4D45-ACF5-59D77791E277}" dt="2020-12-28T18:37:16.481" v="278"/>
        <pc:sldMkLst>
          <pc:docMk/>
          <pc:sldMk cId="1389532867" sldId="257"/>
        </pc:sldMkLst>
        <pc:spChg chg="mod">
          <ac:chgData name="CORALES ACOSTA, CAROLAY BRIGUITTE" userId="d9ef85db-09b2-4d1b-ad9b-f8c8a57f725a" providerId="ADAL" clId="{9D440D32-0604-4D45-ACF5-59D77791E277}" dt="2020-12-28T18:07:19.614" v="26" actId="20577"/>
          <ac:spMkLst>
            <pc:docMk/>
            <pc:sldMk cId="1389532867" sldId="257"/>
            <ac:spMk id="2" creationId="{58024A77-4BC2-48D4-BDBF-2805899427D0}"/>
          </ac:spMkLst>
        </pc:spChg>
        <pc:spChg chg="del">
          <ac:chgData name="CORALES ACOSTA, CAROLAY BRIGUITTE" userId="d9ef85db-09b2-4d1b-ad9b-f8c8a57f725a" providerId="ADAL" clId="{9D440D32-0604-4D45-ACF5-59D77791E277}" dt="2020-12-28T18:07:49.257" v="27" actId="478"/>
          <ac:spMkLst>
            <pc:docMk/>
            <pc:sldMk cId="1389532867" sldId="257"/>
            <ac:spMk id="3" creationId="{592BF290-82B5-432A-B0BF-C9FEB060763C}"/>
          </ac:spMkLst>
        </pc:spChg>
        <pc:spChg chg="add mod">
          <ac:chgData name="CORALES ACOSTA, CAROLAY BRIGUITTE" userId="d9ef85db-09b2-4d1b-ad9b-f8c8a57f725a" providerId="ADAL" clId="{9D440D32-0604-4D45-ACF5-59D77791E277}" dt="2020-12-28T18:23:29.500" v="111" actId="20577"/>
          <ac:spMkLst>
            <pc:docMk/>
            <pc:sldMk cId="1389532867" sldId="257"/>
            <ac:spMk id="5" creationId="{425F15F5-916C-4FFE-907E-015104E3AA2A}"/>
          </ac:spMkLst>
        </pc:spChg>
      </pc:sldChg>
      <pc:sldChg chg="delSp modSp mod ord">
        <pc:chgData name="CORALES ACOSTA, CAROLAY BRIGUITTE" userId="d9ef85db-09b2-4d1b-ad9b-f8c8a57f725a" providerId="ADAL" clId="{9D440D32-0604-4D45-ACF5-59D77791E277}" dt="2020-12-28T18:37:23.580" v="282" actId="20577"/>
        <pc:sldMkLst>
          <pc:docMk/>
          <pc:sldMk cId="4170987383" sldId="258"/>
        </pc:sldMkLst>
        <pc:spChg chg="mod">
          <ac:chgData name="CORALES ACOSTA, CAROLAY BRIGUITTE" userId="d9ef85db-09b2-4d1b-ad9b-f8c8a57f725a" providerId="ADAL" clId="{9D440D32-0604-4D45-ACF5-59D77791E277}" dt="2020-12-28T18:37:23.580" v="282" actId="20577"/>
          <ac:spMkLst>
            <pc:docMk/>
            <pc:sldMk cId="4170987383" sldId="258"/>
            <ac:spMk id="2" creationId="{7F2C4B01-4221-424C-8C1B-AC430AD27186}"/>
          </ac:spMkLst>
        </pc:spChg>
        <pc:spChg chg="del">
          <ac:chgData name="CORALES ACOSTA, CAROLAY BRIGUITTE" userId="d9ef85db-09b2-4d1b-ad9b-f8c8a57f725a" providerId="ADAL" clId="{9D440D32-0604-4D45-ACF5-59D77791E277}" dt="2020-12-28T18:20:56.365" v="28" actId="478"/>
          <ac:spMkLst>
            <pc:docMk/>
            <pc:sldMk cId="4170987383" sldId="258"/>
            <ac:spMk id="3" creationId="{D1AE232B-C43B-40BE-B2FE-7B0B8158F359}"/>
          </ac:spMkLst>
        </pc:spChg>
      </pc:sldChg>
      <pc:sldChg chg="addSp delSp modSp mod ord">
        <pc:chgData name="CORALES ACOSTA, CAROLAY BRIGUITTE" userId="d9ef85db-09b2-4d1b-ad9b-f8c8a57f725a" providerId="ADAL" clId="{9D440D32-0604-4D45-ACF5-59D77791E277}" dt="2020-12-28T18:38:01.008" v="288"/>
        <pc:sldMkLst>
          <pc:docMk/>
          <pc:sldMk cId="469188935" sldId="259"/>
        </pc:sldMkLst>
        <pc:spChg chg="del mod">
          <ac:chgData name="CORALES ACOSTA, CAROLAY BRIGUITTE" userId="d9ef85db-09b2-4d1b-ad9b-f8c8a57f725a" providerId="ADAL" clId="{9D440D32-0604-4D45-ACF5-59D77791E277}" dt="2020-12-28T18:25:58.269" v="174" actId="478"/>
          <ac:spMkLst>
            <pc:docMk/>
            <pc:sldMk cId="469188935" sldId="259"/>
            <ac:spMk id="2" creationId="{268093F5-EDA8-4711-A0B6-6DC728890EF3}"/>
          </ac:spMkLst>
        </pc:spChg>
        <pc:spChg chg="del">
          <ac:chgData name="CORALES ACOSTA, CAROLAY BRIGUITTE" userId="d9ef85db-09b2-4d1b-ad9b-f8c8a57f725a" providerId="ADAL" clId="{9D440D32-0604-4D45-ACF5-59D77791E277}" dt="2020-12-28T18:26:00.383" v="175" actId="478"/>
          <ac:spMkLst>
            <pc:docMk/>
            <pc:sldMk cId="469188935" sldId="259"/>
            <ac:spMk id="3" creationId="{616EA846-2E64-494F-9DFE-39FA670F1943}"/>
          </ac:spMkLst>
        </pc:spChg>
        <pc:spChg chg="add del mod">
          <ac:chgData name="CORALES ACOSTA, CAROLAY BRIGUITTE" userId="d9ef85db-09b2-4d1b-ad9b-f8c8a57f725a" providerId="ADAL" clId="{9D440D32-0604-4D45-ACF5-59D77791E277}" dt="2020-12-28T18:32:57.451" v="220" actId="478"/>
          <ac:spMkLst>
            <pc:docMk/>
            <pc:sldMk cId="469188935" sldId="259"/>
            <ac:spMk id="4" creationId="{79B859A3-AC9D-45FE-81A2-09764BAF1A20}"/>
          </ac:spMkLst>
        </pc:spChg>
        <pc:spChg chg="add del">
          <ac:chgData name="CORALES ACOSTA, CAROLAY BRIGUITTE" userId="d9ef85db-09b2-4d1b-ad9b-f8c8a57f725a" providerId="ADAL" clId="{9D440D32-0604-4D45-ACF5-59D77791E277}" dt="2020-12-28T18:32:55.860" v="218" actId="478"/>
          <ac:spMkLst>
            <pc:docMk/>
            <pc:sldMk cId="469188935" sldId="259"/>
            <ac:spMk id="5" creationId="{C82F76B9-BFB5-4CA3-AFD3-EFBD255161C4}"/>
          </ac:spMkLst>
        </pc:spChg>
        <pc:spChg chg="add del mod">
          <ac:chgData name="CORALES ACOSTA, CAROLAY BRIGUITTE" userId="d9ef85db-09b2-4d1b-ad9b-f8c8a57f725a" providerId="ADAL" clId="{9D440D32-0604-4D45-ACF5-59D77791E277}" dt="2020-12-28T18:32:55.860" v="218" actId="478"/>
          <ac:spMkLst>
            <pc:docMk/>
            <pc:sldMk cId="469188935" sldId="259"/>
            <ac:spMk id="7" creationId="{AA3C4766-1479-423E-B306-1C4050D8FF7C}"/>
          </ac:spMkLst>
        </pc:spChg>
        <pc:spChg chg="add mod">
          <ac:chgData name="CORALES ACOSTA, CAROLAY BRIGUITTE" userId="d9ef85db-09b2-4d1b-ad9b-f8c8a57f725a" providerId="ADAL" clId="{9D440D32-0604-4D45-ACF5-59D77791E277}" dt="2020-12-28T18:37:11.213" v="276" actId="20577"/>
          <ac:spMkLst>
            <pc:docMk/>
            <pc:sldMk cId="469188935" sldId="259"/>
            <ac:spMk id="9" creationId="{5901B149-0508-44EF-8B5A-72B8BA427150}"/>
          </ac:spMkLst>
        </pc:spChg>
      </pc:sldChg>
      <pc:sldChg chg="setBg">
        <pc:chgData name="CORALES ACOSTA, CAROLAY BRIGUITTE" userId="d9ef85db-09b2-4d1b-ad9b-f8c8a57f725a" providerId="ADAL" clId="{9D440D32-0604-4D45-ACF5-59D77791E277}" dt="2021-01-09T18:55:27.197" v="862"/>
        <pc:sldMkLst>
          <pc:docMk/>
          <pc:sldMk cId="528373872" sldId="260"/>
        </pc:sldMkLst>
      </pc:sldChg>
      <pc:sldChg chg="addSp delSp modSp new mod">
        <pc:chgData name="CORALES ACOSTA, CAROLAY BRIGUITTE" userId="d9ef85db-09b2-4d1b-ad9b-f8c8a57f725a" providerId="ADAL" clId="{9D440D32-0604-4D45-ACF5-59D77791E277}" dt="2021-01-02T22:37:03.703" v="367" actId="208"/>
        <pc:sldMkLst>
          <pc:docMk/>
          <pc:sldMk cId="901498116" sldId="261"/>
        </pc:sldMkLst>
        <pc:spChg chg="del mod">
          <ac:chgData name="CORALES ACOSTA, CAROLAY BRIGUITTE" userId="d9ef85db-09b2-4d1b-ad9b-f8c8a57f725a" providerId="ADAL" clId="{9D440D32-0604-4D45-ACF5-59D77791E277}" dt="2020-12-28T18:37:56.730" v="286" actId="478"/>
          <ac:spMkLst>
            <pc:docMk/>
            <pc:sldMk cId="901498116" sldId="261"/>
            <ac:spMk id="2" creationId="{31183A54-20AF-4874-A316-F3CABA80215D}"/>
          </ac:spMkLst>
        </pc:spChg>
        <pc:spChg chg="add del mod">
          <ac:chgData name="CORALES ACOSTA, CAROLAY BRIGUITTE" userId="d9ef85db-09b2-4d1b-ad9b-f8c8a57f725a" providerId="ADAL" clId="{9D440D32-0604-4D45-ACF5-59D77791E277}" dt="2021-01-02T22:36:05.448" v="356" actId="478"/>
          <ac:spMkLst>
            <pc:docMk/>
            <pc:sldMk cId="901498116" sldId="261"/>
            <ac:spMk id="3" creationId="{77401153-670D-49D1-90F3-92981E301271}"/>
          </ac:spMkLst>
        </pc:spChg>
        <pc:spChg chg="del">
          <ac:chgData name="CORALES ACOSTA, CAROLAY BRIGUITTE" userId="d9ef85db-09b2-4d1b-ad9b-f8c8a57f725a" providerId="ADAL" clId="{9D440D32-0604-4D45-ACF5-59D77791E277}" dt="2020-12-28T18:37:55.261" v="284" actId="478"/>
          <ac:spMkLst>
            <pc:docMk/>
            <pc:sldMk cId="901498116" sldId="261"/>
            <ac:spMk id="3" creationId="{A0691F11-88E1-418C-825D-6E4795F84E28}"/>
          </ac:spMkLst>
        </pc:spChg>
        <pc:spChg chg="add del mod">
          <ac:chgData name="CORALES ACOSTA, CAROLAY BRIGUITTE" userId="d9ef85db-09b2-4d1b-ad9b-f8c8a57f725a" providerId="ADAL" clId="{9D440D32-0604-4D45-ACF5-59D77791E277}" dt="2021-01-02T22:36:26.753" v="361" actId="767"/>
          <ac:spMkLst>
            <pc:docMk/>
            <pc:sldMk cId="901498116" sldId="261"/>
            <ac:spMk id="4" creationId="{CD88594F-9266-49EB-B28B-E835E1039756}"/>
          </ac:spMkLst>
        </pc:spChg>
        <pc:spChg chg="add mod">
          <ac:chgData name="CORALES ACOSTA, CAROLAY BRIGUITTE" userId="d9ef85db-09b2-4d1b-ad9b-f8c8a57f725a" providerId="ADAL" clId="{9D440D32-0604-4D45-ACF5-59D77791E277}" dt="2020-12-28T18:39:23.502" v="352"/>
          <ac:spMkLst>
            <pc:docMk/>
            <pc:sldMk cId="901498116" sldId="261"/>
            <ac:spMk id="5" creationId="{3A32EB33-3615-45D0-A64D-759C96B75C5B}"/>
          </ac:spMkLst>
        </pc:spChg>
        <pc:spChg chg="add mod">
          <ac:chgData name="CORALES ACOSTA, CAROLAY BRIGUITTE" userId="d9ef85db-09b2-4d1b-ad9b-f8c8a57f725a" providerId="ADAL" clId="{9D440D32-0604-4D45-ACF5-59D77791E277}" dt="2021-01-02T22:36:46.229" v="364" actId="208"/>
          <ac:spMkLst>
            <pc:docMk/>
            <pc:sldMk cId="901498116" sldId="261"/>
            <ac:spMk id="6" creationId="{05F7E66E-2B34-4A12-966F-797068C895D5}"/>
          </ac:spMkLst>
        </pc:spChg>
        <pc:spChg chg="add mod">
          <ac:chgData name="CORALES ACOSTA, CAROLAY BRIGUITTE" userId="d9ef85db-09b2-4d1b-ad9b-f8c8a57f725a" providerId="ADAL" clId="{9D440D32-0604-4D45-ACF5-59D77791E277}" dt="2021-01-02T22:37:03.703" v="367" actId="208"/>
          <ac:spMkLst>
            <pc:docMk/>
            <pc:sldMk cId="901498116" sldId="261"/>
            <ac:spMk id="7" creationId="{99000624-D06F-45E4-B016-7E3FDAF15088}"/>
          </ac:spMkLst>
        </pc:spChg>
        <pc:picChg chg="mod">
          <ac:chgData name="CORALES ACOSTA, CAROLAY BRIGUITTE" userId="d9ef85db-09b2-4d1b-ad9b-f8c8a57f725a" providerId="ADAL" clId="{9D440D32-0604-4D45-ACF5-59D77791E277}" dt="2021-01-02T22:35:49.932" v="353" actId="1076"/>
          <ac:picMkLst>
            <pc:docMk/>
            <pc:sldMk cId="901498116" sldId="261"/>
            <ac:picMk id="2" creationId="{66A31092-2C64-4FC6-857D-79CCBAE0238E}"/>
          </ac:picMkLst>
        </pc:picChg>
      </pc:sldChg>
      <pc:sldChg chg="addSp delSp modSp mod setBg">
        <pc:chgData name="CORALES ACOSTA, CAROLAY BRIGUITTE" userId="d9ef85db-09b2-4d1b-ad9b-f8c8a57f725a" providerId="ADAL" clId="{9D440D32-0604-4D45-ACF5-59D77791E277}" dt="2021-01-09T18:55:18.081" v="860"/>
        <pc:sldMkLst>
          <pc:docMk/>
          <pc:sldMk cId="3618214443" sldId="268"/>
        </pc:sldMkLst>
        <pc:spChg chg="mod">
          <ac:chgData name="CORALES ACOSTA, CAROLAY BRIGUITTE" userId="d9ef85db-09b2-4d1b-ad9b-f8c8a57f725a" providerId="ADAL" clId="{9D440D32-0604-4D45-ACF5-59D77791E277}" dt="2021-01-09T17:43:39.184" v="683" actId="14100"/>
          <ac:spMkLst>
            <pc:docMk/>
            <pc:sldMk cId="3618214443" sldId="268"/>
            <ac:spMk id="2" creationId="{C22E3F52-8963-4763-A0AF-8B85B14DF720}"/>
          </ac:spMkLst>
        </pc:spChg>
        <pc:spChg chg="mod">
          <ac:chgData name="CORALES ACOSTA, CAROLAY BRIGUITTE" userId="d9ef85db-09b2-4d1b-ad9b-f8c8a57f725a" providerId="ADAL" clId="{9D440D32-0604-4D45-ACF5-59D77791E277}" dt="2021-01-09T17:43:48.701" v="686" actId="1076"/>
          <ac:spMkLst>
            <pc:docMk/>
            <pc:sldMk cId="3618214443" sldId="268"/>
            <ac:spMk id="4" creationId="{C62A0EE7-BEBA-43C2-BD89-2438FF141F55}"/>
          </ac:spMkLst>
        </pc:spChg>
        <pc:spChg chg="mod">
          <ac:chgData name="CORALES ACOSTA, CAROLAY BRIGUITTE" userId="d9ef85db-09b2-4d1b-ad9b-f8c8a57f725a" providerId="ADAL" clId="{9D440D32-0604-4D45-ACF5-59D77791E277}" dt="2021-01-09T17:43:52.997" v="687" actId="1076"/>
          <ac:spMkLst>
            <pc:docMk/>
            <pc:sldMk cId="3618214443" sldId="268"/>
            <ac:spMk id="8" creationId="{43CF94A4-B9FE-4C8E-B1C3-E78803D88E75}"/>
          </ac:spMkLst>
        </pc:spChg>
        <pc:spChg chg="add del mod">
          <ac:chgData name="CORALES ACOSTA, CAROLAY BRIGUITTE" userId="d9ef85db-09b2-4d1b-ad9b-f8c8a57f725a" providerId="ADAL" clId="{9D440D32-0604-4D45-ACF5-59D77791E277}" dt="2021-01-09T17:29:51.659" v="625" actId="478"/>
          <ac:spMkLst>
            <pc:docMk/>
            <pc:sldMk cId="3618214443" sldId="268"/>
            <ac:spMk id="12" creationId="{EDFFADDD-ACF1-4021-BDE5-8EB1A18C213E}"/>
          </ac:spMkLst>
        </pc:spChg>
        <pc:spChg chg="add del">
          <ac:chgData name="CORALES ACOSTA, CAROLAY BRIGUITTE" userId="d9ef85db-09b2-4d1b-ad9b-f8c8a57f725a" providerId="ADAL" clId="{9D440D32-0604-4D45-ACF5-59D77791E277}" dt="2021-01-09T17:28:16.382" v="616" actId="478"/>
          <ac:spMkLst>
            <pc:docMk/>
            <pc:sldMk cId="3618214443" sldId="268"/>
            <ac:spMk id="13" creationId="{92FF77FF-9CA5-4D89-AF8F-B859A0CC9D3B}"/>
          </ac:spMkLst>
        </pc:spChg>
        <pc:spChg chg="add del">
          <ac:chgData name="CORALES ACOSTA, CAROLAY BRIGUITTE" userId="d9ef85db-09b2-4d1b-ad9b-f8c8a57f725a" providerId="ADAL" clId="{9D440D32-0604-4D45-ACF5-59D77791E277}" dt="2021-01-09T17:29:06.065" v="618" actId="478"/>
          <ac:spMkLst>
            <pc:docMk/>
            <pc:sldMk cId="3618214443" sldId="268"/>
            <ac:spMk id="14" creationId="{0BC25450-D9B9-44FC-B4CE-D5B4C1EB7816}"/>
          </ac:spMkLst>
        </pc:spChg>
        <pc:spChg chg="add del">
          <ac:chgData name="CORALES ACOSTA, CAROLAY BRIGUITTE" userId="d9ef85db-09b2-4d1b-ad9b-f8c8a57f725a" providerId="ADAL" clId="{9D440D32-0604-4D45-ACF5-59D77791E277}" dt="2021-01-09T17:30:20.487" v="627" actId="478"/>
          <ac:spMkLst>
            <pc:docMk/>
            <pc:sldMk cId="3618214443" sldId="268"/>
            <ac:spMk id="15" creationId="{1317505D-7C79-4A48-89F1-DCFB73FE0F3C}"/>
          </ac:spMkLst>
        </pc:spChg>
        <pc:spChg chg="add del mod">
          <ac:chgData name="CORALES ACOSTA, CAROLAY BRIGUITTE" userId="d9ef85db-09b2-4d1b-ad9b-f8c8a57f725a" providerId="ADAL" clId="{9D440D32-0604-4D45-ACF5-59D77791E277}" dt="2021-01-09T17:43:44.346" v="685" actId="478"/>
          <ac:spMkLst>
            <pc:docMk/>
            <pc:sldMk cId="3618214443" sldId="268"/>
            <ac:spMk id="16" creationId="{9A2CC4E6-4F70-4BD8-B845-3219F95D65A2}"/>
          </ac:spMkLst>
        </pc:spChg>
        <pc:spChg chg="add del mod">
          <ac:chgData name="CORALES ACOSTA, CAROLAY BRIGUITTE" userId="d9ef85db-09b2-4d1b-ad9b-f8c8a57f725a" providerId="ADAL" clId="{9D440D32-0604-4D45-ACF5-59D77791E277}" dt="2021-01-09T17:43:33.210" v="675" actId="11529"/>
          <ac:spMkLst>
            <pc:docMk/>
            <pc:sldMk cId="3618214443" sldId="268"/>
            <ac:spMk id="17" creationId="{26A834A6-D363-4CAF-A919-837B2F0FB93C}"/>
          </ac:spMkLst>
        </pc:spChg>
        <pc:spChg chg="add del mod">
          <ac:chgData name="CORALES ACOSTA, CAROLAY BRIGUITTE" userId="d9ef85db-09b2-4d1b-ad9b-f8c8a57f725a" providerId="ADAL" clId="{9D440D32-0604-4D45-ACF5-59D77791E277}" dt="2021-01-09T17:43:30.575" v="669" actId="11529"/>
          <ac:spMkLst>
            <pc:docMk/>
            <pc:sldMk cId="3618214443" sldId="268"/>
            <ac:spMk id="20" creationId="{BAEFEF01-8695-4E4E-80AB-8D072405BD7F}"/>
          </ac:spMkLst>
        </pc:spChg>
        <pc:cxnChg chg="add del">
          <ac:chgData name="CORALES ACOSTA, CAROLAY BRIGUITTE" userId="d9ef85db-09b2-4d1b-ad9b-f8c8a57f725a" providerId="ADAL" clId="{9D440D32-0604-4D45-ACF5-59D77791E277}" dt="2021-01-09T17:43:31.843" v="671" actId="11529"/>
          <ac:cxnSpMkLst>
            <pc:docMk/>
            <pc:sldMk cId="3618214443" sldId="268"/>
            <ac:cxnSpMk id="19" creationId="{8F4D1FF0-8ED8-4E0D-81CA-DE6E1BB40863}"/>
          </ac:cxnSpMkLst>
        </pc:cxnChg>
      </pc:sldChg>
      <pc:sldChg chg="addSp delSp modSp del mod setBg">
        <pc:chgData name="CORALES ACOSTA, CAROLAY BRIGUITTE" userId="d9ef85db-09b2-4d1b-ad9b-f8c8a57f725a" providerId="ADAL" clId="{9D440D32-0604-4D45-ACF5-59D77791E277}" dt="2021-01-09T23:32:35.899" v="1573" actId="2696"/>
        <pc:sldMkLst>
          <pc:docMk/>
          <pc:sldMk cId="3398111589" sldId="269"/>
        </pc:sldMkLst>
        <pc:spChg chg="mod">
          <ac:chgData name="CORALES ACOSTA, CAROLAY BRIGUITTE" userId="d9ef85db-09b2-4d1b-ad9b-f8c8a57f725a" providerId="ADAL" clId="{9D440D32-0604-4D45-ACF5-59D77791E277}" dt="2021-01-09T23:32:19.358" v="1572" actId="1076"/>
          <ac:spMkLst>
            <pc:docMk/>
            <pc:sldMk cId="3398111589" sldId="269"/>
            <ac:spMk id="2" creationId="{D1D2D399-8D10-48F4-97A6-0B9BFB0138D0}"/>
          </ac:spMkLst>
        </pc:spChg>
        <pc:spChg chg="mod">
          <ac:chgData name="CORALES ACOSTA, CAROLAY BRIGUITTE" userId="d9ef85db-09b2-4d1b-ad9b-f8c8a57f725a" providerId="ADAL" clId="{9D440D32-0604-4D45-ACF5-59D77791E277}" dt="2021-01-09T23:29:03.753" v="1044" actId="1076"/>
          <ac:spMkLst>
            <pc:docMk/>
            <pc:sldMk cId="3398111589" sldId="269"/>
            <ac:spMk id="3" creationId="{813F2C11-17AA-4E8D-A4EE-C523DA032F2F}"/>
          </ac:spMkLst>
        </pc:spChg>
        <pc:spChg chg="del">
          <ac:chgData name="CORALES ACOSTA, CAROLAY BRIGUITTE" userId="d9ef85db-09b2-4d1b-ad9b-f8c8a57f725a" providerId="ADAL" clId="{9D440D32-0604-4D45-ACF5-59D77791E277}" dt="2021-01-09T23:25:29.812" v="1013" actId="478"/>
          <ac:spMkLst>
            <pc:docMk/>
            <pc:sldMk cId="3398111589" sldId="269"/>
            <ac:spMk id="4" creationId="{CDC6429C-C55A-46F7-9220-3510BCF9A061}"/>
          </ac:spMkLst>
        </pc:spChg>
        <pc:spChg chg="del">
          <ac:chgData name="CORALES ACOSTA, CAROLAY BRIGUITTE" userId="d9ef85db-09b2-4d1b-ad9b-f8c8a57f725a" providerId="ADAL" clId="{9D440D32-0604-4D45-ACF5-59D77791E277}" dt="2021-01-09T23:25:31.936" v="1014" actId="478"/>
          <ac:spMkLst>
            <pc:docMk/>
            <pc:sldMk cId="3398111589" sldId="269"/>
            <ac:spMk id="5" creationId="{E1668079-73A2-4B8E-8728-ED27E2BCE578}"/>
          </ac:spMkLst>
        </pc:spChg>
        <pc:spChg chg="mod ord">
          <ac:chgData name="CORALES ACOSTA, CAROLAY BRIGUITTE" userId="d9ef85db-09b2-4d1b-ad9b-f8c8a57f725a" providerId="ADAL" clId="{9D440D32-0604-4D45-ACF5-59D77791E277}" dt="2021-01-09T23:26:15.750" v="1021" actId="1076"/>
          <ac:spMkLst>
            <pc:docMk/>
            <pc:sldMk cId="3398111589" sldId="269"/>
            <ac:spMk id="6" creationId="{1F3E0447-6A2E-42CE-AAFC-3EC893C5FAAD}"/>
          </ac:spMkLst>
        </pc:spChg>
        <pc:spChg chg="mod ord">
          <ac:chgData name="CORALES ACOSTA, CAROLAY BRIGUITTE" userId="d9ef85db-09b2-4d1b-ad9b-f8c8a57f725a" providerId="ADAL" clId="{9D440D32-0604-4D45-ACF5-59D77791E277}" dt="2021-01-09T23:26:20.691" v="1022" actId="1076"/>
          <ac:spMkLst>
            <pc:docMk/>
            <pc:sldMk cId="3398111589" sldId="269"/>
            <ac:spMk id="7" creationId="{29C554C2-96C9-4CAF-B13C-8D23F5E18101}"/>
          </ac:spMkLst>
        </pc:spChg>
        <pc:spChg chg="add mod ord">
          <ac:chgData name="CORALES ACOSTA, CAROLAY BRIGUITTE" userId="d9ef85db-09b2-4d1b-ad9b-f8c8a57f725a" providerId="ADAL" clId="{9D440D32-0604-4D45-ACF5-59D77791E277}" dt="2021-01-09T23:26:12.504" v="1020" actId="1076"/>
          <ac:spMkLst>
            <pc:docMk/>
            <pc:sldMk cId="3398111589" sldId="269"/>
            <ac:spMk id="8" creationId="{CAC29593-F100-4D78-BF21-784574F7782E}"/>
          </ac:spMkLst>
        </pc:spChg>
        <pc:spChg chg="add del mod">
          <ac:chgData name="CORALES ACOSTA, CAROLAY BRIGUITTE" userId="d9ef85db-09b2-4d1b-ad9b-f8c8a57f725a" providerId="ADAL" clId="{9D440D32-0604-4D45-ACF5-59D77791E277}" dt="2021-01-09T23:28:05.398" v="1037" actId="478"/>
          <ac:spMkLst>
            <pc:docMk/>
            <pc:sldMk cId="3398111589" sldId="269"/>
            <ac:spMk id="9" creationId="{16848E07-92BB-45B6-901B-BBE591F927AC}"/>
          </ac:spMkLst>
        </pc:spChg>
        <pc:spChg chg="ord">
          <ac:chgData name="CORALES ACOSTA, CAROLAY BRIGUITTE" userId="d9ef85db-09b2-4d1b-ad9b-f8c8a57f725a" providerId="ADAL" clId="{9D440D32-0604-4D45-ACF5-59D77791E277}" dt="2021-01-09T23:26:31.074" v="1025" actId="166"/>
          <ac:spMkLst>
            <pc:docMk/>
            <pc:sldMk cId="3398111589" sldId="269"/>
            <ac:spMk id="10" creationId="{5848FC08-691A-4909-998B-7B41410E98F1}"/>
          </ac:spMkLst>
        </pc:spChg>
        <pc:spChg chg="ord">
          <ac:chgData name="CORALES ACOSTA, CAROLAY BRIGUITTE" userId="d9ef85db-09b2-4d1b-ad9b-f8c8a57f725a" providerId="ADAL" clId="{9D440D32-0604-4D45-ACF5-59D77791E277}" dt="2021-01-09T23:26:31.074" v="1025" actId="166"/>
          <ac:spMkLst>
            <pc:docMk/>
            <pc:sldMk cId="3398111589" sldId="269"/>
            <ac:spMk id="11" creationId="{9414297B-D27E-4B65-A925-A9ABB34A8C63}"/>
          </ac:spMkLst>
        </pc:spChg>
        <pc:spChg chg="add mod">
          <ac:chgData name="CORALES ACOSTA, CAROLAY BRIGUITTE" userId="d9ef85db-09b2-4d1b-ad9b-f8c8a57f725a" providerId="ADAL" clId="{9D440D32-0604-4D45-ACF5-59D77791E277}" dt="2021-01-09T23:26:34.765" v="1026" actId="1076"/>
          <ac:spMkLst>
            <pc:docMk/>
            <pc:sldMk cId="3398111589" sldId="269"/>
            <ac:spMk id="12" creationId="{2DE79AC2-D370-483C-81B0-35DDAC03E523}"/>
          </ac:spMkLst>
        </pc:spChg>
        <pc:spChg chg="add del">
          <ac:chgData name="CORALES ACOSTA, CAROLAY BRIGUITTE" userId="d9ef85db-09b2-4d1b-ad9b-f8c8a57f725a" providerId="ADAL" clId="{9D440D32-0604-4D45-ACF5-59D77791E277}" dt="2021-01-09T23:28:24.003" v="1039" actId="478"/>
          <ac:spMkLst>
            <pc:docMk/>
            <pc:sldMk cId="3398111589" sldId="269"/>
            <ac:spMk id="13" creationId="{1B589BD2-DC18-4E41-B671-887849F6BB6E}"/>
          </ac:spMkLst>
        </pc:spChg>
        <pc:spChg chg="add mod ord">
          <ac:chgData name="CORALES ACOSTA, CAROLAY BRIGUITTE" userId="d9ef85db-09b2-4d1b-ad9b-f8c8a57f725a" providerId="ADAL" clId="{9D440D32-0604-4D45-ACF5-59D77791E277}" dt="2021-01-09T23:31:14.552" v="1264" actId="166"/>
          <ac:spMkLst>
            <pc:docMk/>
            <pc:sldMk cId="3398111589" sldId="269"/>
            <ac:spMk id="17" creationId="{6EE145CB-7B40-4C72-BF48-6D6E8C0A4445}"/>
          </ac:spMkLst>
        </pc:spChg>
        <pc:cxnChg chg="add mod ord">
          <ac:chgData name="CORALES ACOSTA, CAROLAY BRIGUITTE" userId="d9ef85db-09b2-4d1b-ad9b-f8c8a57f725a" providerId="ADAL" clId="{9D440D32-0604-4D45-ACF5-59D77791E277}" dt="2021-01-09T23:32:04.045" v="1571" actId="14861"/>
          <ac:cxnSpMkLst>
            <pc:docMk/>
            <pc:sldMk cId="3398111589" sldId="269"/>
            <ac:cxnSpMk id="15" creationId="{6390B338-74A6-4469-B995-C640760A48D9}"/>
          </ac:cxnSpMkLst>
        </pc:cxnChg>
      </pc:sldChg>
      <pc:sldChg chg="addSp delSp modSp mod setBg">
        <pc:chgData name="CORALES ACOSTA, CAROLAY BRIGUITTE" userId="d9ef85db-09b2-4d1b-ad9b-f8c8a57f725a" providerId="ADAL" clId="{9D440D32-0604-4D45-ACF5-59D77791E277}" dt="2021-01-09T18:55:02.577" v="857"/>
        <pc:sldMkLst>
          <pc:docMk/>
          <pc:sldMk cId="792687106" sldId="270"/>
        </pc:sldMkLst>
        <pc:spChg chg="mod">
          <ac:chgData name="CORALES ACOSTA, CAROLAY BRIGUITTE" userId="d9ef85db-09b2-4d1b-ad9b-f8c8a57f725a" providerId="ADAL" clId="{9D440D32-0604-4D45-ACF5-59D77791E277}" dt="2021-01-09T18:04:11.433" v="789" actId="1076"/>
          <ac:spMkLst>
            <pc:docMk/>
            <pc:sldMk cId="792687106" sldId="270"/>
            <ac:spMk id="2" creationId="{58024A77-4BC2-48D4-BDBF-2805899427D0}"/>
          </ac:spMkLst>
        </pc:spChg>
        <pc:spChg chg="del mod">
          <ac:chgData name="CORALES ACOSTA, CAROLAY BRIGUITTE" userId="d9ef85db-09b2-4d1b-ad9b-f8c8a57f725a" providerId="ADAL" clId="{9D440D32-0604-4D45-ACF5-59D77791E277}" dt="2021-01-09T17:54:29.304" v="720" actId="478"/>
          <ac:spMkLst>
            <pc:docMk/>
            <pc:sldMk cId="792687106" sldId="270"/>
            <ac:spMk id="3" creationId="{A9E681AC-C11C-4542-A789-3140CA8B7776}"/>
          </ac:spMkLst>
        </pc:spChg>
        <pc:spChg chg="mod ord">
          <ac:chgData name="CORALES ACOSTA, CAROLAY BRIGUITTE" userId="d9ef85db-09b2-4d1b-ad9b-f8c8a57f725a" providerId="ADAL" clId="{9D440D32-0604-4D45-ACF5-59D77791E277}" dt="2021-01-09T18:04:05.050" v="788" actId="1076"/>
          <ac:spMkLst>
            <pc:docMk/>
            <pc:sldMk cId="792687106" sldId="270"/>
            <ac:spMk id="4" creationId="{C7805C23-CF9A-4D0C-8991-924812AB20C9}"/>
          </ac:spMkLst>
        </pc:spChg>
        <pc:spChg chg="add del mod">
          <ac:chgData name="CORALES ACOSTA, CAROLAY BRIGUITTE" userId="d9ef85db-09b2-4d1b-ad9b-f8c8a57f725a" providerId="ADAL" clId="{9D440D32-0604-4D45-ACF5-59D77791E277}" dt="2021-01-09T17:45:00.914" v="697" actId="478"/>
          <ac:spMkLst>
            <pc:docMk/>
            <pc:sldMk cId="792687106" sldId="270"/>
            <ac:spMk id="5" creationId="{46162445-B957-406E-9836-7844E8B4747F}"/>
          </ac:spMkLst>
        </pc:spChg>
        <pc:spChg chg="del">
          <ac:chgData name="CORALES ACOSTA, CAROLAY BRIGUITTE" userId="d9ef85db-09b2-4d1b-ad9b-f8c8a57f725a" providerId="ADAL" clId="{9D440D32-0604-4D45-ACF5-59D77791E277}" dt="2021-01-09T17:54:25.281" v="718" actId="478"/>
          <ac:spMkLst>
            <pc:docMk/>
            <pc:sldMk cId="792687106" sldId="270"/>
            <ac:spMk id="6" creationId="{8CE319A3-20D1-4274-B7D0-15E3A25621BE}"/>
          </ac:spMkLst>
        </pc:spChg>
        <pc:spChg chg="del">
          <ac:chgData name="CORALES ACOSTA, CAROLAY BRIGUITTE" userId="d9ef85db-09b2-4d1b-ad9b-f8c8a57f725a" providerId="ADAL" clId="{9D440D32-0604-4D45-ACF5-59D77791E277}" dt="2021-01-09T17:54:27.507" v="719" actId="478"/>
          <ac:spMkLst>
            <pc:docMk/>
            <pc:sldMk cId="792687106" sldId="270"/>
            <ac:spMk id="7" creationId="{08C84766-6655-44FB-AB3B-A88AB35530FB}"/>
          </ac:spMkLst>
        </pc:spChg>
        <pc:spChg chg="del">
          <ac:chgData name="CORALES ACOSTA, CAROLAY BRIGUITTE" userId="d9ef85db-09b2-4d1b-ad9b-f8c8a57f725a" providerId="ADAL" clId="{9D440D32-0604-4D45-ACF5-59D77791E277}" dt="2021-01-09T17:54:31.345" v="721" actId="478"/>
          <ac:spMkLst>
            <pc:docMk/>
            <pc:sldMk cId="792687106" sldId="270"/>
            <ac:spMk id="8" creationId="{AEB467AA-40DF-4A85-8006-7D405F163A0A}"/>
          </ac:spMkLst>
        </pc:spChg>
        <pc:spChg chg="mod ord">
          <ac:chgData name="CORALES ACOSTA, CAROLAY BRIGUITTE" userId="d9ef85db-09b2-4d1b-ad9b-f8c8a57f725a" providerId="ADAL" clId="{9D440D32-0604-4D45-ACF5-59D77791E277}" dt="2021-01-09T18:01:01.125" v="785" actId="1076"/>
          <ac:spMkLst>
            <pc:docMk/>
            <pc:sldMk cId="792687106" sldId="270"/>
            <ac:spMk id="9" creationId="{3225CC5C-9FD3-4119-9F81-7BF62507DF30}"/>
          </ac:spMkLst>
        </pc:spChg>
        <pc:spChg chg="mod ord">
          <ac:chgData name="CORALES ACOSTA, CAROLAY BRIGUITTE" userId="d9ef85db-09b2-4d1b-ad9b-f8c8a57f725a" providerId="ADAL" clId="{9D440D32-0604-4D45-ACF5-59D77791E277}" dt="2021-01-09T18:00:34.064" v="782" actId="1076"/>
          <ac:spMkLst>
            <pc:docMk/>
            <pc:sldMk cId="792687106" sldId="270"/>
            <ac:spMk id="10" creationId="{14310610-87C6-4BC6-B66A-A224044F5DD9}"/>
          </ac:spMkLst>
        </pc:spChg>
        <pc:spChg chg="mod ord">
          <ac:chgData name="CORALES ACOSTA, CAROLAY BRIGUITTE" userId="d9ef85db-09b2-4d1b-ad9b-f8c8a57f725a" providerId="ADAL" clId="{9D440D32-0604-4D45-ACF5-59D77791E277}" dt="2021-01-09T18:04:00.738" v="787" actId="1076"/>
          <ac:spMkLst>
            <pc:docMk/>
            <pc:sldMk cId="792687106" sldId="270"/>
            <ac:spMk id="11" creationId="{F012505A-0118-4C0C-876E-E5B9BEE6AC6A}"/>
          </ac:spMkLst>
        </pc:spChg>
        <pc:spChg chg="add mod">
          <ac:chgData name="CORALES ACOSTA, CAROLAY BRIGUITTE" userId="d9ef85db-09b2-4d1b-ad9b-f8c8a57f725a" providerId="ADAL" clId="{9D440D32-0604-4D45-ACF5-59D77791E277}" dt="2021-01-09T18:00:05.070" v="778" actId="1076"/>
          <ac:spMkLst>
            <pc:docMk/>
            <pc:sldMk cId="792687106" sldId="270"/>
            <ac:spMk id="12" creationId="{DDD93677-899E-4647-9D6A-FF5FE183B52C}"/>
          </ac:spMkLst>
        </pc:spChg>
        <pc:spChg chg="add mod">
          <ac:chgData name="CORALES ACOSTA, CAROLAY BRIGUITTE" userId="d9ef85db-09b2-4d1b-ad9b-f8c8a57f725a" providerId="ADAL" clId="{9D440D32-0604-4D45-ACF5-59D77791E277}" dt="2021-01-09T18:00:09.245" v="779" actId="1076"/>
          <ac:spMkLst>
            <pc:docMk/>
            <pc:sldMk cId="792687106" sldId="270"/>
            <ac:spMk id="13" creationId="{40B11982-70D2-4B51-9CEC-AB8CB78C2806}"/>
          </ac:spMkLst>
        </pc:spChg>
        <pc:spChg chg="add mod">
          <ac:chgData name="CORALES ACOSTA, CAROLAY BRIGUITTE" userId="d9ef85db-09b2-4d1b-ad9b-f8c8a57f725a" providerId="ADAL" clId="{9D440D32-0604-4D45-ACF5-59D77791E277}" dt="2021-01-09T18:00:16.646" v="780" actId="1076"/>
          <ac:spMkLst>
            <pc:docMk/>
            <pc:sldMk cId="792687106" sldId="270"/>
            <ac:spMk id="14" creationId="{7059986B-9211-447A-93C5-8A971F05CEBD}"/>
          </ac:spMkLst>
        </pc:spChg>
        <pc:spChg chg="add mod">
          <ac:chgData name="CORALES ACOSTA, CAROLAY BRIGUITTE" userId="d9ef85db-09b2-4d1b-ad9b-f8c8a57f725a" providerId="ADAL" clId="{9D440D32-0604-4D45-ACF5-59D77791E277}" dt="2021-01-09T18:00:28.798" v="781" actId="1076"/>
          <ac:spMkLst>
            <pc:docMk/>
            <pc:sldMk cId="792687106" sldId="270"/>
            <ac:spMk id="15" creationId="{517D5056-847D-4125-8D43-E32FF969CC6D}"/>
          </ac:spMkLst>
        </pc:spChg>
      </pc:sldChg>
      <pc:sldChg chg="addSp modSp mod setBg">
        <pc:chgData name="CORALES ACOSTA, CAROLAY BRIGUITTE" userId="d9ef85db-09b2-4d1b-ad9b-f8c8a57f725a" providerId="ADAL" clId="{9D440D32-0604-4D45-ACF5-59D77791E277}" dt="2021-01-09T18:55:13.057" v="859"/>
        <pc:sldMkLst>
          <pc:docMk/>
          <pc:sldMk cId="3961281051" sldId="271"/>
        </pc:sldMkLst>
        <pc:spChg chg="mod">
          <ac:chgData name="CORALES ACOSTA, CAROLAY BRIGUITTE" userId="d9ef85db-09b2-4d1b-ad9b-f8c8a57f725a" providerId="ADAL" clId="{9D440D32-0604-4D45-ACF5-59D77791E277}" dt="2021-01-09T16:42:12.809" v="585" actId="1076"/>
          <ac:spMkLst>
            <pc:docMk/>
            <pc:sldMk cId="3961281051" sldId="271"/>
            <ac:spMk id="2" creationId="{E4570C44-1DEE-4630-98AD-57B5FA49D86C}"/>
          </ac:spMkLst>
        </pc:spChg>
        <pc:spChg chg="mod">
          <ac:chgData name="CORALES ACOSTA, CAROLAY BRIGUITTE" userId="d9ef85db-09b2-4d1b-ad9b-f8c8a57f725a" providerId="ADAL" clId="{9D440D32-0604-4D45-ACF5-59D77791E277}" dt="2021-01-09T16:53:15.667" v="607" actId="2085"/>
          <ac:spMkLst>
            <pc:docMk/>
            <pc:sldMk cId="3961281051" sldId="271"/>
            <ac:spMk id="4" creationId="{3119A04F-BD67-4799-9206-B2587CA6D057}"/>
          </ac:spMkLst>
        </pc:spChg>
        <pc:spChg chg="mod">
          <ac:chgData name="CORALES ACOSTA, CAROLAY BRIGUITTE" userId="d9ef85db-09b2-4d1b-ad9b-f8c8a57f725a" providerId="ADAL" clId="{9D440D32-0604-4D45-ACF5-59D77791E277}" dt="2021-01-09T16:40:35.981" v="575" actId="1076"/>
          <ac:spMkLst>
            <pc:docMk/>
            <pc:sldMk cId="3961281051" sldId="271"/>
            <ac:spMk id="5" creationId="{9CBC7CCC-75CD-4361-9568-D9DAD2962E04}"/>
          </ac:spMkLst>
        </pc:spChg>
        <pc:spChg chg="mod">
          <ac:chgData name="CORALES ACOSTA, CAROLAY BRIGUITTE" userId="d9ef85db-09b2-4d1b-ad9b-f8c8a57f725a" providerId="ADAL" clId="{9D440D32-0604-4D45-ACF5-59D77791E277}" dt="2021-01-09T16:41:02.560" v="578" actId="1076"/>
          <ac:spMkLst>
            <pc:docMk/>
            <pc:sldMk cId="3961281051" sldId="271"/>
            <ac:spMk id="6" creationId="{83AE72D0-F2D9-4107-AC05-FA2EF4B0589D}"/>
          </ac:spMkLst>
        </pc:spChg>
        <pc:spChg chg="mod">
          <ac:chgData name="CORALES ACOSTA, CAROLAY BRIGUITTE" userId="d9ef85db-09b2-4d1b-ad9b-f8c8a57f725a" providerId="ADAL" clId="{9D440D32-0604-4D45-ACF5-59D77791E277}" dt="2021-01-09T16:41:11.573" v="579" actId="1076"/>
          <ac:spMkLst>
            <pc:docMk/>
            <pc:sldMk cId="3961281051" sldId="271"/>
            <ac:spMk id="7" creationId="{BA93252E-2CDC-4B1B-8FB3-E1B5945514F8}"/>
          </ac:spMkLst>
        </pc:spChg>
        <pc:spChg chg="mod">
          <ac:chgData name="CORALES ACOSTA, CAROLAY BRIGUITTE" userId="d9ef85db-09b2-4d1b-ad9b-f8c8a57f725a" providerId="ADAL" clId="{9D440D32-0604-4D45-ACF5-59D77791E277}" dt="2021-01-09T17:59:40.855" v="775" actId="207"/>
          <ac:spMkLst>
            <pc:docMk/>
            <pc:sldMk cId="3961281051" sldId="271"/>
            <ac:spMk id="8" creationId="{FC18F605-FC50-41F4-B9E8-449128B64CA7}"/>
          </ac:spMkLst>
        </pc:spChg>
        <pc:spChg chg="mod">
          <ac:chgData name="CORALES ACOSTA, CAROLAY BRIGUITTE" userId="d9ef85db-09b2-4d1b-ad9b-f8c8a57f725a" providerId="ADAL" clId="{9D440D32-0604-4D45-ACF5-59D77791E277}" dt="2021-01-09T16:11:39.416" v="550" actId="1076"/>
          <ac:spMkLst>
            <pc:docMk/>
            <pc:sldMk cId="3961281051" sldId="271"/>
            <ac:spMk id="9" creationId="{DB86E2B3-9C30-4736-9DEA-BDF8BEB902CF}"/>
          </ac:spMkLst>
        </pc:spChg>
        <pc:spChg chg="mod">
          <ac:chgData name="CORALES ACOSTA, CAROLAY BRIGUITTE" userId="d9ef85db-09b2-4d1b-ad9b-f8c8a57f725a" providerId="ADAL" clId="{9D440D32-0604-4D45-ACF5-59D77791E277}" dt="2021-01-09T16:41:16.812" v="580" actId="14100"/>
          <ac:spMkLst>
            <pc:docMk/>
            <pc:sldMk cId="3961281051" sldId="271"/>
            <ac:spMk id="10" creationId="{ED4315FC-D131-4B38-8653-1D0E3165236F}"/>
          </ac:spMkLst>
        </pc:spChg>
        <pc:spChg chg="mod">
          <ac:chgData name="CORALES ACOSTA, CAROLAY BRIGUITTE" userId="d9ef85db-09b2-4d1b-ad9b-f8c8a57f725a" providerId="ADAL" clId="{9D440D32-0604-4D45-ACF5-59D77791E277}" dt="2021-01-09T16:11:46.655" v="551" actId="1076"/>
          <ac:spMkLst>
            <pc:docMk/>
            <pc:sldMk cId="3961281051" sldId="271"/>
            <ac:spMk id="11" creationId="{4854990C-BDA7-47D3-A951-D13B0C20E00E}"/>
          </ac:spMkLst>
        </pc:spChg>
        <pc:spChg chg="mod">
          <ac:chgData name="CORALES ACOSTA, CAROLAY BRIGUITTE" userId="d9ef85db-09b2-4d1b-ad9b-f8c8a57f725a" providerId="ADAL" clId="{9D440D32-0604-4D45-ACF5-59D77791E277}" dt="2021-01-09T16:40:32.273" v="574" actId="1076"/>
          <ac:spMkLst>
            <pc:docMk/>
            <pc:sldMk cId="3961281051" sldId="271"/>
            <ac:spMk id="12" creationId="{E01770B0-0916-404E-B51D-07B6CBF2FCC3}"/>
          </ac:spMkLst>
        </pc:spChg>
        <pc:spChg chg="mod">
          <ac:chgData name="CORALES ACOSTA, CAROLAY BRIGUITTE" userId="d9ef85db-09b2-4d1b-ad9b-f8c8a57f725a" providerId="ADAL" clId="{9D440D32-0604-4D45-ACF5-59D77791E277}" dt="2021-01-09T16:40:55.640" v="577" actId="1076"/>
          <ac:spMkLst>
            <pc:docMk/>
            <pc:sldMk cId="3961281051" sldId="271"/>
            <ac:spMk id="13" creationId="{ABD6FEE8-7839-4D4F-AF55-9986B25158C5}"/>
          </ac:spMkLst>
        </pc:spChg>
        <pc:spChg chg="mod">
          <ac:chgData name="CORALES ACOSTA, CAROLAY BRIGUITTE" userId="d9ef85db-09b2-4d1b-ad9b-f8c8a57f725a" providerId="ADAL" clId="{9D440D32-0604-4D45-ACF5-59D77791E277}" dt="2021-01-09T16:11:54.207" v="552" actId="1076"/>
          <ac:spMkLst>
            <pc:docMk/>
            <pc:sldMk cId="3961281051" sldId="271"/>
            <ac:spMk id="14" creationId="{A4341489-C7E5-4C77-8C6C-8F5FB959E441}"/>
          </ac:spMkLst>
        </pc:spChg>
        <pc:spChg chg="mod">
          <ac:chgData name="CORALES ACOSTA, CAROLAY BRIGUITTE" userId="d9ef85db-09b2-4d1b-ad9b-f8c8a57f725a" providerId="ADAL" clId="{9D440D32-0604-4D45-ACF5-59D77791E277}" dt="2021-01-09T16:12:03.866" v="554" actId="1076"/>
          <ac:spMkLst>
            <pc:docMk/>
            <pc:sldMk cId="3961281051" sldId="271"/>
            <ac:spMk id="15" creationId="{131F2398-B6BC-480B-909D-A49549243CF2}"/>
          </ac:spMkLst>
        </pc:spChg>
        <pc:spChg chg="add mod">
          <ac:chgData name="CORALES ACOSTA, CAROLAY BRIGUITTE" userId="d9ef85db-09b2-4d1b-ad9b-f8c8a57f725a" providerId="ADAL" clId="{9D440D32-0604-4D45-ACF5-59D77791E277}" dt="2021-01-09T16:51:37.995" v="598" actId="113"/>
          <ac:spMkLst>
            <pc:docMk/>
            <pc:sldMk cId="3961281051" sldId="271"/>
            <ac:spMk id="16" creationId="{5B3CF9D5-A55E-409C-88E7-B8242A22B4E1}"/>
          </ac:spMkLst>
        </pc:spChg>
        <pc:spChg chg="add mod">
          <ac:chgData name="CORALES ACOSTA, CAROLAY BRIGUITTE" userId="d9ef85db-09b2-4d1b-ad9b-f8c8a57f725a" providerId="ADAL" clId="{9D440D32-0604-4D45-ACF5-59D77791E277}" dt="2021-01-09T16:51:05.940" v="594" actId="113"/>
          <ac:spMkLst>
            <pc:docMk/>
            <pc:sldMk cId="3961281051" sldId="271"/>
            <ac:spMk id="17" creationId="{17CCA9A8-D73A-4432-B75B-1D4162D26A06}"/>
          </ac:spMkLst>
        </pc:spChg>
        <pc:spChg chg="add mod">
          <ac:chgData name="CORALES ACOSTA, CAROLAY BRIGUITTE" userId="d9ef85db-09b2-4d1b-ad9b-f8c8a57f725a" providerId="ADAL" clId="{9D440D32-0604-4D45-ACF5-59D77791E277}" dt="2021-01-09T16:52:18.083" v="604" actId="1582"/>
          <ac:spMkLst>
            <pc:docMk/>
            <pc:sldMk cId="3961281051" sldId="271"/>
            <ac:spMk id="18" creationId="{CBB13DAA-A203-4D03-9279-E3B91058C185}"/>
          </ac:spMkLst>
        </pc:spChg>
        <pc:spChg chg="add mod">
          <ac:chgData name="CORALES ACOSTA, CAROLAY BRIGUITTE" userId="d9ef85db-09b2-4d1b-ad9b-f8c8a57f725a" providerId="ADAL" clId="{9D440D32-0604-4D45-ACF5-59D77791E277}" dt="2021-01-09T16:52:01.596" v="601" actId="113"/>
          <ac:spMkLst>
            <pc:docMk/>
            <pc:sldMk cId="3961281051" sldId="271"/>
            <ac:spMk id="19" creationId="{E1E02EB3-4CE8-4569-98DD-14ED351A74D3}"/>
          </ac:spMkLst>
        </pc:spChg>
      </pc:sldChg>
      <pc:sldChg chg="addSp delSp modSp del mod setBg">
        <pc:chgData name="CORALES ACOSTA, CAROLAY BRIGUITTE" userId="d9ef85db-09b2-4d1b-ad9b-f8c8a57f725a" providerId="ADAL" clId="{9D440D32-0604-4D45-ACF5-59D77791E277}" dt="2021-01-09T18:52:25.882" v="851" actId="47"/>
        <pc:sldMkLst>
          <pc:docMk/>
          <pc:sldMk cId="1706241522" sldId="274"/>
        </pc:sldMkLst>
        <pc:spChg chg="mod">
          <ac:chgData name="CORALES ACOSTA, CAROLAY BRIGUITTE" userId="d9ef85db-09b2-4d1b-ad9b-f8c8a57f725a" providerId="ADAL" clId="{9D440D32-0604-4D45-ACF5-59D77791E277}" dt="2021-01-06T16:03:45.122" v="414" actId="207"/>
          <ac:spMkLst>
            <pc:docMk/>
            <pc:sldMk cId="1706241522" sldId="274"/>
            <ac:spMk id="2" creationId="{63EDC886-7398-415D-9273-182E3417EDCB}"/>
          </ac:spMkLst>
        </pc:spChg>
        <pc:spChg chg="mod">
          <ac:chgData name="CORALES ACOSTA, CAROLAY BRIGUITTE" userId="d9ef85db-09b2-4d1b-ad9b-f8c8a57f725a" providerId="ADAL" clId="{9D440D32-0604-4D45-ACF5-59D77791E277}" dt="2021-01-06T16:03:29.259" v="412" actId="6549"/>
          <ac:spMkLst>
            <pc:docMk/>
            <pc:sldMk cId="1706241522" sldId="274"/>
            <ac:spMk id="5" creationId="{5B165879-1085-42C8-BDD8-DC4B3F6E7DED}"/>
          </ac:spMkLst>
        </pc:spChg>
        <pc:spChg chg="add del mod">
          <ac:chgData name="CORALES ACOSTA, CAROLAY BRIGUITTE" userId="d9ef85db-09b2-4d1b-ad9b-f8c8a57f725a" providerId="ADAL" clId="{9D440D32-0604-4D45-ACF5-59D77791E277}" dt="2021-01-06T16:03:29.292" v="413" actId="22"/>
          <ac:spMkLst>
            <pc:docMk/>
            <pc:sldMk cId="1706241522" sldId="274"/>
            <ac:spMk id="6" creationId="{E367CC78-B2B4-4C5C-843C-72A208B42555}"/>
          </ac:spMkLst>
        </pc:spChg>
        <pc:spChg chg="add del mod">
          <ac:chgData name="CORALES ACOSTA, CAROLAY BRIGUITTE" userId="d9ef85db-09b2-4d1b-ad9b-f8c8a57f725a" providerId="ADAL" clId="{9D440D32-0604-4D45-ACF5-59D77791E277}" dt="2021-01-06T16:03:29.172" v="409" actId="22"/>
          <ac:spMkLst>
            <pc:docMk/>
            <pc:sldMk cId="1706241522" sldId="274"/>
            <ac:spMk id="7" creationId="{5173851B-4BE0-4F14-8888-CF71C6AB6B1E}"/>
          </ac:spMkLst>
        </pc:spChg>
      </pc:sldChg>
      <pc:sldChg chg="addSp delSp modSp new mod setBg setFolMasterObjs">
        <pc:chgData name="CORALES ACOSTA, CAROLAY BRIGUITTE" userId="d9ef85db-09b2-4d1b-ad9b-f8c8a57f725a" providerId="ADAL" clId="{9D440D32-0604-4D45-ACF5-59D77791E277}" dt="2021-01-09T18:56:31.147" v="868" actId="207"/>
        <pc:sldMkLst>
          <pc:docMk/>
          <pc:sldMk cId="3583160944" sldId="275"/>
        </pc:sldMkLst>
        <pc:spChg chg="add del mod ord">
          <ac:chgData name="CORALES ACOSTA, CAROLAY BRIGUITTE" userId="d9ef85db-09b2-4d1b-ad9b-f8c8a57f725a" providerId="ADAL" clId="{9D440D32-0604-4D45-ACF5-59D77791E277}" dt="2021-01-09T18:50:01.072" v="840" actId="207"/>
          <ac:spMkLst>
            <pc:docMk/>
            <pc:sldMk cId="3583160944" sldId="275"/>
            <ac:spMk id="2" creationId="{A1FBD9AD-B2FC-42ED-9038-D14E1529E0F4}"/>
          </ac:spMkLst>
        </pc:spChg>
        <pc:spChg chg="add del">
          <ac:chgData name="CORALES ACOSTA, CAROLAY BRIGUITTE" userId="d9ef85db-09b2-4d1b-ad9b-f8c8a57f725a" providerId="ADAL" clId="{9D440D32-0604-4D45-ACF5-59D77791E277}" dt="2021-01-09T15:43:11.878" v="437" actId="478"/>
          <ac:spMkLst>
            <pc:docMk/>
            <pc:sldMk cId="3583160944" sldId="275"/>
            <ac:spMk id="3" creationId="{1610E8B7-3B13-4325-8BAD-D6661A294734}"/>
          </ac:spMkLst>
        </pc:spChg>
        <pc:spChg chg="add mod">
          <ac:chgData name="CORALES ACOSTA, CAROLAY BRIGUITTE" userId="d9ef85db-09b2-4d1b-ad9b-f8c8a57f725a" providerId="ADAL" clId="{9D440D32-0604-4D45-ACF5-59D77791E277}" dt="2021-01-09T18:50:30.271" v="845" actId="1076"/>
          <ac:spMkLst>
            <pc:docMk/>
            <pc:sldMk cId="3583160944" sldId="275"/>
            <ac:spMk id="5" creationId="{B731E3B7-4A17-40CC-BDA2-84828B34F74B}"/>
          </ac:spMkLst>
        </pc:spChg>
        <pc:spChg chg="add mod">
          <ac:chgData name="CORALES ACOSTA, CAROLAY BRIGUITTE" userId="d9ef85db-09b2-4d1b-ad9b-f8c8a57f725a" providerId="ADAL" clId="{9D440D32-0604-4D45-ACF5-59D77791E277}" dt="2021-01-09T18:51:02.174" v="850" actId="1076"/>
          <ac:spMkLst>
            <pc:docMk/>
            <pc:sldMk cId="3583160944" sldId="275"/>
            <ac:spMk id="7" creationId="{41B8E76C-859C-49B8-A081-3E2C9C0B08BF}"/>
          </ac:spMkLst>
        </pc:spChg>
        <pc:spChg chg="add mod">
          <ac:chgData name="CORALES ACOSTA, CAROLAY BRIGUITTE" userId="d9ef85db-09b2-4d1b-ad9b-f8c8a57f725a" providerId="ADAL" clId="{9D440D32-0604-4D45-ACF5-59D77791E277}" dt="2021-01-09T18:50:54.136" v="848" actId="1076"/>
          <ac:spMkLst>
            <pc:docMk/>
            <pc:sldMk cId="3583160944" sldId="275"/>
            <ac:spMk id="9" creationId="{654391FD-A2E1-4E43-82EA-931D015A2694}"/>
          </ac:spMkLst>
        </pc:spChg>
        <pc:spChg chg="add del mod">
          <ac:chgData name="CORALES ACOSTA, CAROLAY BRIGUITTE" userId="d9ef85db-09b2-4d1b-ad9b-f8c8a57f725a" providerId="ADAL" clId="{9D440D32-0604-4D45-ACF5-59D77791E277}" dt="2021-01-09T18:56:31.147" v="868" actId="207"/>
          <ac:spMkLst>
            <pc:docMk/>
            <pc:sldMk cId="3583160944" sldId="275"/>
            <ac:spMk id="10" creationId="{1F83C338-B0B0-4293-89A1-93C854DBE170}"/>
          </ac:spMkLst>
        </pc:spChg>
        <pc:spChg chg="add mod">
          <ac:chgData name="CORALES ACOSTA, CAROLAY BRIGUITTE" userId="d9ef85db-09b2-4d1b-ad9b-f8c8a57f725a" providerId="ADAL" clId="{9D440D32-0604-4D45-ACF5-59D77791E277}" dt="2021-01-09T18:47:57.314" v="822" actId="207"/>
          <ac:spMkLst>
            <pc:docMk/>
            <pc:sldMk cId="3583160944" sldId="275"/>
            <ac:spMk id="11" creationId="{E52E86AE-0EC2-4161-A3DC-55D943630F9D}"/>
          </ac:spMkLst>
        </pc:spChg>
        <pc:spChg chg="add del">
          <ac:chgData name="CORALES ACOSTA, CAROLAY BRIGUITTE" userId="d9ef85db-09b2-4d1b-ad9b-f8c8a57f725a" providerId="ADAL" clId="{9D440D32-0604-4D45-ACF5-59D77791E277}" dt="2021-01-09T18:48:17.518" v="824" actId="478"/>
          <ac:spMkLst>
            <pc:docMk/>
            <pc:sldMk cId="3583160944" sldId="275"/>
            <ac:spMk id="12" creationId="{2B1D8503-A264-4B7F-B466-B0F6B6C1D5C9}"/>
          </ac:spMkLst>
        </pc:spChg>
        <pc:spChg chg="add mod">
          <ac:chgData name="CORALES ACOSTA, CAROLAY BRIGUITTE" userId="d9ef85db-09b2-4d1b-ad9b-f8c8a57f725a" providerId="ADAL" clId="{9D440D32-0604-4D45-ACF5-59D77791E277}" dt="2021-01-09T18:49:30.628" v="834" actId="692"/>
          <ac:spMkLst>
            <pc:docMk/>
            <pc:sldMk cId="3583160944" sldId="275"/>
            <ac:spMk id="13" creationId="{37601340-D98B-43B3-9FDB-28290211EC0C}"/>
          </ac:spMkLst>
        </pc:spChg>
        <pc:spChg chg="add del">
          <ac:chgData name="CORALES ACOSTA, CAROLAY BRIGUITTE" userId="d9ef85db-09b2-4d1b-ad9b-f8c8a57f725a" providerId="ADAL" clId="{9D440D32-0604-4D45-ACF5-59D77791E277}" dt="2021-01-09T18:46:41.362" v="811" actId="26606"/>
          <ac:spMkLst>
            <pc:docMk/>
            <pc:sldMk cId="3583160944" sldId="275"/>
            <ac:spMk id="14" creationId="{42A5316D-ED2F-4F89-B4B4-8D9240B1A348}"/>
          </ac:spMkLst>
        </pc:spChg>
        <pc:spChg chg="add del">
          <ac:chgData name="CORALES ACOSTA, CAROLAY BRIGUITTE" userId="d9ef85db-09b2-4d1b-ad9b-f8c8a57f725a" providerId="ADAL" clId="{9D440D32-0604-4D45-ACF5-59D77791E277}" dt="2021-01-09T18:46:35.203" v="807" actId="26606"/>
          <ac:spMkLst>
            <pc:docMk/>
            <pc:sldMk cId="3583160944" sldId="275"/>
            <ac:spMk id="19" creationId="{0D614406-135F-4875-9C87-53822CB19ABB}"/>
          </ac:spMkLst>
        </pc:spChg>
        <pc:cxnChg chg="add del">
          <ac:chgData name="CORALES ACOSTA, CAROLAY BRIGUITTE" userId="d9ef85db-09b2-4d1b-ad9b-f8c8a57f725a" providerId="ADAL" clId="{9D440D32-0604-4D45-ACF5-59D77791E277}" dt="2021-01-09T18:46:35.203" v="807" actId="26606"/>
          <ac:cxnSpMkLst>
            <pc:docMk/>
            <pc:sldMk cId="3583160944" sldId="275"/>
            <ac:cxnSpMk id="21" creationId="{C6C21149-7D17-44C2-AFB6-4D931DC55FB1}"/>
          </ac:cxnSpMkLst>
        </pc:cxnChg>
      </pc:sldChg>
      <pc:sldChg chg="addSp delSp modSp add mod">
        <pc:chgData name="CORALES ACOSTA, CAROLAY BRIGUITTE" userId="d9ef85db-09b2-4d1b-ad9b-f8c8a57f725a" providerId="ADAL" clId="{9D440D32-0604-4D45-ACF5-59D77791E277}" dt="2021-01-09T23:24:19.394" v="1012" actId="207"/>
        <pc:sldMkLst>
          <pc:docMk/>
          <pc:sldMk cId="3616284719" sldId="276"/>
        </pc:sldMkLst>
        <pc:spChg chg="del mod">
          <ac:chgData name="CORALES ACOSTA, CAROLAY BRIGUITTE" userId="d9ef85db-09b2-4d1b-ad9b-f8c8a57f725a" providerId="ADAL" clId="{9D440D32-0604-4D45-ACF5-59D77791E277}" dt="2021-01-09T22:03:49.698" v="903" actId="478"/>
          <ac:spMkLst>
            <pc:docMk/>
            <pc:sldMk cId="3616284719" sldId="276"/>
            <ac:spMk id="2" creationId="{A1FBD9AD-B2FC-42ED-9038-D14E1529E0F4}"/>
          </ac:spMkLst>
        </pc:spChg>
        <pc:spChg chg="add del mod">
          <ac:chgData name="CORALES ACOSTA, CAROLAY BRIGUITTE" userId="d9ef85db-09b2-4d1b-ad9b-f8c8a57f725a" providerId="ADAL" clId="{9D440D32-0604-4D45-ACF5-59D77791E277}" dt="2021-01-09T22:03:52.107" v="904" actId="478"/>
          <ac:spMkLst>
            <pc:docMk/>
            <pc:sldMk cId="3616284719" sldId="276"/>
            <ac:spMk id="4" creationId="{B6B13E8A-9187-41C8-A644-DF3EC3072886}"/>
          </ac:spMkLst>
        </pc:spChg>
        <pc:spChg chg="del">
          <ac:chgData name="CORALES ACOSTA, CAROLAY BRIGUITTE" userId="d9ef85db-09b2-4d1b-ad9b-f8c8a57f725a" providerId="ADAL" clId="{9D440D32-0604-4D45-ACF5-59D77791E277}" dt="2021-01-09T22:05:29.765" v="915" actId="478"/>
          <ac:spMkLst>
            <pc:docMk/>
            <pc:sldMk cId="3616284719" sldId="276"/>
            <ac:spMk id="5" creationId="{B731E3B7-4A17-40CC-BDA2-84828B34F74B}"/>
          </ac:spMkLst>
        </pc:spChg>
        <pc:spChg chg="add del mod ord">
          <ac:chgData name="CORALES ACOSTA, CAROLAY BRIGUITTE" userId="d9ef85db-09b2-4d1b-ad9b-f8c8a57f725a" providerId="ADAL" clId="{9D440D32-0604-4D45-ACF5-59D77791E277}" dt="2021-01-09T23:18:36.512" v="953" actId="21"/>
          <ac:spMkLst>
            <pc:docMk/>
            <pc:sldMk cId="3616284719" sldId="276"/>
            <ac:spMk id="6" creationId="{5250A8D4-5E85-435C-8D36-25B67BEA6433}"/>
          </ac:spMkLst>
        </pc:spChg>
        <pc:spChg chg="del">
          <ac:chgData name="CORALES ACOSTA, CAROLAY BRIGUITTE" userId="d9ef85db-09b2-4d1b-ad9b-f8c8a57f725a" providerId="ADAL" clId="{9D440D32-0604-4D45-ACF5-59D77791E277}" dt="2021-01-09T22:05:29.765" v="915" actId="478"/>
          <ac:spMkLst>
            <pc:docMk/>
            <pc:sldMk cId="3616284719" sldId="276"/>
            <ac:spMk id="7" creationId="{41B8E76C-859C-49B8-A081-3E2C9C0B08BF}"/>
          </ac:spMkLst>
        </pc:spChg>
        <pc:spChg chg="add del mod ord">
          <ac:chgData name="CORALES ACOSTA, CAROLAY BRIGUITTE" userId="d9ef85db-09b2-4d1b-ad9b-f8c8a57f725a" providerId="ADAL" clId="{9D440D32-0604-4D45-ACF5-59D77791E277}" dt="2021-01-09T23:21:53.450" v="990" actId="478"/>
          <ac:spMkLst>
            <pc:docMk/>
            <pc:sldMk cId="3616284719" sldId="276"/>
            <ac:spMk id="8" creationId="{20C67868-BB57-4648-B2E9-280993F08AD3}"/>
          </ac:spMkLst>
        </pc:spChg>
        <pc:spChg chg="del">
          <ac:chgData name="CORALES ACOSTA, CAROLAY BRIGUITTE" userId="d9ef85db-09b2-4d1b-ad9b-f8c8a57f725a" providerId="ADAL" clId="{9D440D32-0604-4D45-ACF5-59D77791E277}" dt="2021-01-09T22:05:29.765" v="915" actId="478"/>
          <ac:spMkLst>
            <pc:docMk/>
            <pc:sldMk cId="3616284719" sldId="276"/>
            <ac:spMk id="9" creationId="{654391FD-A2E1-4E43-82EA-931D015A2694}"/>
          </ac:spMkLst>
        </pc:spChg>
        <pc:spChg chg="mod">
          <ac:chgData name="CORALES ACOSTA, CAROLAY BRIGUITTE" userId="d9ef85db-09b2-4d1b-ad9b-f8c8a57f725a" providerId="ADAL" clId="{9D440D32-0604-4D45-ACF5-59D77791E277}" dt="2021-01-09T22:04:12.014" v="907" actId="1076"/>
          <ac:spMkLst>
            <pc:docMk/>
            <pc:sldMk cId="3616284719" sldId="276"/>
            <ac:spMk id="10" creationId="{1F83C338-B0B0-4293-89A1-93C854DBE170}"/>
          </ac:spMkLst>
        </pc:spChg>
        <pc:spChg chg="mod">
          <ac:chgData name="CORALES ACOSTA, CAROLAY BRIGUITTE" userId="d9ef85db-09b2-4d1b-ad9b-f8c8a57f725a" providerId="ADAL" clId="{9D440D32-0604-4D45-ACF5-59D77791E277}" dt="2021-01-09T22:04:48.348" v="912" actId="207"/>
          <ac:spMkLst>
            <pc:docMk/>
            <pc:sldMk cId="3616284719" sldId="276"/>
            <ac:spMk id="11" creationId="{E52E86AE-0EC2-4161-A3DC-55D943630F9D}"/>
          </ac:spMkLst>
        </pc:spChg>
        <pc:spChg chg="add mod">
          <ac:chgData name="CORALES ACOSTA, CAROLAY BRIGUITTE" userId="d9ef85db-09b2-4d1b-ad9b-f8c8a57f725a" providerId="ADAL" clId="{9D440D32-0604-4D45-ACF5-59D77791E277}" dt="2021-01-09T22:03:56.373" v="905" actId="1076"/>
          <ac:spMkLst>
            <pc:docMk/>
            <pc:sldMk cId="3616284719" sldId="276"/>
            <ac:spMk id="12" creationId="{12E3DEB2-9D02-40CF-A125-056721A121DA}"/>
          </ac:spMkLst>
        </pc:spChg>
        <pc:spChg chg="mod">
          <ac:chgData name="CORALES ACOSTA, CAROLAY BRIGUITTE" userId="d9ef85db-09b2-4d1b-ad9b-f8c8a57f725a" providerId="ADAL" clId="{9D440D32-0604-4D45-ACF5-59D77791E277}" dt="2021-01-09T22:04:57.028" v="914" actId="1076"/>
          <ac:spMkLst>
            <pc:docMk/>
            <pc:sldMk cId="3616284719" sldId="276"/>
            <ac:spMk id="13" creationId="{37601340-D98B-43B3-9FDB-28290211EC0C}"/>
          </ac:spMkLst>
        </pc:spChg>
        <pc:spChg chg="add mod">
          <ac:chgData name="CORALES ACOSTA, CAROLAY BRIGUITTE" userId="d9ef85db-09b2-4d1b-ad9b-f8c8a57f725a" providerId="ADAL" clId="{9D440D32-0604-4D45-ACF5-59D77791E277}" dt="2021-01-09T23:22:41.685" v="999" actId="1076"/>
          <ac:spMkLst>
            <pc:docMk/>
            <pc:sldMk cId="3616284719" sldId="276"/>
            <ac:spMk id="14" creationId="{64A9E8B3-14FE-4976-A35A-91983E5CDDEE}"/>
          </ac:spMkLst>
        </pc:spChg>
        <pc:spChg chg="add del mod">
          <ac:chgData name="CORALES ACOSTA, CAROLAY BRIGUITTE" userId="d9ef85db-09b2-4d1b-ad9b-f8c8a57f725a" providerId="ADAL" clId="{9D440D32-0604-4D45-ACF5-59D77791E277}" dt="2021-01-09T22:06:48.227" v="933" actId="478"/>
          <ac:spMkLst>
            <pc:docMk/>
            <pc:sldMk cId="3616284719" sldId="276"/>
            <ac:spMk id="15" creationId="{5B2ADE12-57A7-467D-A859-8416FE4FB5A5}"/>
          </ac:spMkLst>
        </pc:spChg>
        <pc:spChg chg="add del mod">
          <ac:chgData name="CORALES ACOSTA, CAROLAY BRIGUITTE" userId="d9ef85db-09b2-4d1b-ad9b-f8c8a57f725a" providerId="ADAL" clId="{9D440D32-0604-4D45-ACF5-59D77791E277}" dt="2021-01-09T22:06:46.169" v="932" actId="478"/>
          <ac:spMkLst>
            <pc:docMk/>
            <pc:sldMk cId="3616284719" sldId="276"/>
            <ac:spMk id="16" creationId="{B996F61A-288B-4628-8710-BD1E98531222}"/>
          </ac:spMkLst>
        </pc:spChg>
        <pc:spChg chg="add mod ord">
          <ac:chgData name="CORALES ACOSTA, CAROLAY BRIGUITTE" userId="d9ef85db-09b2-4d1b-ad9b-f8c8a57f725a" providerId="ADAL" clId="{9D440D32-0604-4D45-ACF5-59D77791E277}" dt="2021-01-09T23:24:19.394" v="1012" actId="207"/>
          <ac:spMkLst>
            <pc:docMk/>
            <pc:sldMk cId="3616284719" sldId="276"/>
            <ac:spMk id="17" creationId="{8ECDBA2F-6FF0-4970-8038-68A6531FDBDB}"/>
          </ac:spMkLst>
        </pc:spChg>
        <pc:spChg chg="add mod">
          <ac:chgData name="CORALES ACOSTA, CAROLAY BRIGUITTE" userId="d9ef85db-09b2-4d1b-ad9b-f8c8a57f725a" providerId="ADAL" clId="{9D440D32-0604-4D45-ACF5-59D77791E277}" dt="2021-01-09T23:23:39.427" v="1009" actId="1076"/>
          <ac:spMkLst>
            <pc:docMk/>
            <pc:sldMk cId="3616284719" sldId="276"/>
            <ac:spMk id="18" creationId="{0437398E-8F4F-4298-B575-AE77C73AC9CC}"/>
          </ac:spMkLst>
        </pc:spChg>
        <pc:spChg chg="add mod ord">
          <ac:chgData name="CORALES ACOSTA, CAROLAY BRIGUITTE" userId="d9ef85db-09b2-4d1b-ad9b-f8c8a57f725a" providerId="ADAL" clId="{9D440D32-0604-4D45-ACF5-59D77791E277}" dt="2021-01-09T23:24:13.951" v="1011" actId="207"/>
          <ac:spMkLst>
            <pc:docMk/>
            <pc:sldMk cId="3616284719" sldId="276"/>
            <ac:spMk id="19" creationId="{F5C630C5-87FB-43E0-9EB5-3B6798A1056B}"/>
          </ac:spMkLst>
        </pc:spChg>
        <pc:spChg chg="add mod">
          <ac:chgData name="CORALES ACOSTA, CAROLAY BRIGUITTE" userId="d9ef85db-09b2-4d1b-ad9b-f8c8a57f725a" providerId="ADAL" clId="{9D440D32-0604-4D45-ACF5-59D77791E277}" dt="2021-01-09T23:23:50.058" v="1010" actId="1076"/>
          <ac:spMkLst>
            <pc:docMk/>
            <pc:sldMk cId="3616284719" sldId="276"/>
            <ac:spMk id="20" creationId="{7F793E67-26B3-4A9A-9BEE-03B51C3218D9}"/>
          </ac:spMkLst>
        </pc:spChg>
        <pc:spChg chg="add del mod">
          <ac:chgData name="CORALES ACOSTA, CAROLAY BRIGUITTE" userId="d9ef85db-09b2-4d1b-ad9b-f8c8a57f725a" providerId="ADAL" clId="{9D440D32-0604-4D45-ACF5-59D77791E277}" dt="2021-01-09T23:21:53.450" v="990" actId="478"/>
          <ac:spMkLst>
            <pc:docMk/>
            <pc:sldMk cId="3616284719" sldId="276"/>
            <ac:spMk id="21" creationId="{99F6EB09-D9C0-4E70-BCAA-67E2785D65CA}"/>
          </ac:spMkLst>
        </pc:spChg>
        <pc:spChg chg="add mod">
          <ac:chgData name="CORALES ACOSTA, CAROLAY BRIGUITTE" userId="d9ef85db-09b2-4d1b-ad9b-f8c8a57f725a" providerId="ADAL" clId="{9D440D32-0604-4D45-ACF5-59D77791E277}" dt="2021-01-09T23:21:58.533" v="991" actId="1076"/>
          <ac:spMkLst>
            <pc:docMk/>
            <pc:sldMk cId="3616284719" sldId="276"/>
            <ac:spMk id="22" creationId="{0680A9D9-56F5-472A-B28B-795178B4166A}"/>
          </ac:spMkLst>
        </pc:spChg>
        <pc:spChg chg="add mod">
          <ac:chgData name="CORALES ACOSTA, CAROLAY BRIGUITTE" userId="d9ef85db-09b2-4d1b-ad9b-f8c8a57f725a" providerId="ADAL" clId="{9D440D32-0604-4D45-ACF5-59D77791E277}" dt="2021-01-09T23:21:58.533" v="991" actId="1076"/>
          <ac:spMkLst>
            <pc:docMk/>
            <pc:sldMk cId="3616284719" sldId="276"/>
            <ac:spMk id="23" creationId="{7A5B2B44-5AC8-4551-8CEB-85CD0E0E5E38}"/>
          </ac:spMkLst>
        </pc:spChg>
        <pc:spChg chg="add mod">
          <ac:chgData name="CORALES ACOSTA, CAROLAY BRIGUITTE" userId="d9ef85db-09b2-4d1b-ad9b-f8c8a57f725a" providerId="ADAL" clId="{9D440D32-0604-4D45-ACF5-59D77791E277}" dt="2021-01-09T23:22:56.207" v="1002" actId="1076"/>
          <ac:spMkLst>
            <pc:docMk/>
            <pc:sldMk cId="3616284719" sldId="276"/>
            <ac:spMk id="24" creationId="{7614390C-C210-42CF-8690-586CAF116C1E}"/>
          </ac:spMkLst>
        </pc:spChg>
        <pc:spChg chg="add mod">
          <ac:chgData name="CORALES ACOSTA, CAROLAY BRIGUITTE" userId="d9ef85db-09b2-4d1b-ad9b-f8c8a57f725a" providerId="ADAL" clId="{9D440D32-0604-4D45-ACF5-59D77791E277}" dt="2021-01-09T23:23:09.857" v="1003" actId="207"/>
          <ac:spMkLst>
            <pc:docMk/>
            <pc:sldMk cId="3616284719" sldId="276"/>
            <ac:spMk id="25" creationId="{F15C4DB3-8B03-47E9-A408-9744B9493063}"/>
          </ac:spMkLst>
        </pc:spChg>
        <pc:spChg chg="add del mod">
          <ac:chgData name="CORALES ACOSTA, CAROLAY BRIGUITTE" userId="d9ef85db-09b2-4d1b-ad9b-f8c8a57f725a" providerId="ADAL" clId="{9D440D32-0604-4D45-ACF5-59D77791E277}" dt="2021-01-09T23:23:19.357" v="1004" actId="478"/>
          <ac:spMkLst>
            <pc:docMk/>
            <pc:sldMk cId="3616284719" sldId="276"/>
            <ac:spMk id="26" creationId="{F1097F52-DE4E-4FCE-9D6C-E206EAAFAF7B}"/>
          </ac:spMkLst>
        </pc:spChg>
      </pc:sldChg>
      <pc:sldMasterChg chg="setBg modSldLayout">
        <pc:chgData name="CORALES ACOSTA, CAROLAY BRIGUITTE" userId="d9ef85db-09b2-4d1b-ad9b-f8c8a57f725a" providerId="ADAL" clId="{9D440D32-0604-4D45-ACF5-59D77791E277}" dt="2021-01-09T18:18:10.134" v="794"/>
        <pc:sldMasterMkLst>
          <pc:docMk/>
          <pc:sldMasterMk cId="2037328513" sldId="2147483708"/>
        </pc:sldMasterMkLst>
        <pc:sldLayoutChg chg="setBg">
          <pc:chgData name="CORALES ACOSTA, CAROLAY BRIGUITTE" userId="d9ef85db-09b2-4d1b-ad9b-f8c8a57f725a" providerId="ADAL" clId="{9D440D32-0604-4D45-ACF5-59D77791E277}" dt="2021-01-09T18:18:10.134" v="794"/>
          <pc:sldLayoutMkLst>
            <pc:docMk/>
            <pc:sldMasterMk cId="2037328513" sldId="2147483708"/>
            <pc:sldLayoutMk cId="1331920578" sldId="2147483709"/>
          </pc:sldLayoutMkLst>
        </pc:sldLayoutChg>
        <pc:sldLayoutChg chg="setBg">
          <pc:chgData name="CORALES ACOSTA, CAROLAY BRIGUITTE" userId="d9ef85db-09b2-4d1b-ad9b-f8c8a57f725a" providerId="ADAL" clId="{9D440D32-0604-4D45-ACF5-59D77791E277}" dt="2021-01-09T18:18:10.134" v="794"/>
          <pc:sldLayoutMkLst>
            <pc:docMk/>
            <pc:sldMasterMk cId="2037328513" sldId="2147483708"/>
            <pc:sldLayoutMk cId="401124111" sldId="2147483710"/>
          </pc:sldLayoutMkLst>
        </pc:sldLayoutChg>
        <pc:sldLayoutChg chg="setBg">
          <pc:chgData name="CORALES ACOSTA, CAROLAY BRIGUITTE" userId="d9ef85db-09b2-4d1b-ad9b-f8c8a57f725a" providerId="ADAL" clId="{9D440D32-0604-4D45-ACF5-59D77791E277}" dt="2021-01-09T18:18:10.134" v="794"/>
          <pc:sldLayoutMkLst>
            <pc:docMk/>
            <pc:sldMasterMk cId="2037328513" sldId="2147483708"/>
            <pc:sldLayoutMk cId="2382011921" sldId="2147483711"/>
          </pc:sldLayoutMkLst>
        </pc:sldLayoutChg>
        <pc:sldLayoutChg chg="setBg">
          <pc:chgData name="CORALES ACOSTA, CAROLAY BRIGUITTE" userId="d9ef85db-09b2-4d1b-ad9b-f8c8a57f725a" providerId="ADAL" clId="{9D440D32-0604-4D45-ACF5-59D77791E277}" dt="2021-01-09T18:18:10.134" v="794"/>
          <pc:sldLayoutMkLst>
            <pc:docMk/>
            <pc:sldMasterMk cId="2037328513" sldId="2147483708"/>
            <pc:sldLayoutMk cId="4069627865" sldId="2147483712"/>
          </pc:sldLayoutMkLst>
        </pc:sldLayoutChg>
        <pc:sldLayoutChg chg="setBg">
          <pc:chgData name="CORALES ACOSTA, CAROLAY BRIGUITTE" userId="d9ef85db-09b2-4d1b-ad9b-f8c8a57f725a" providerId="ADAL" clId="{9D440D32-0604-4D45-ACF5-59D77791E277}" dt="2021-01-09T18:18:10.134" v="794"/>
          <pc:sldLayoutMkLst>
            <pc:docMk/>
            <pc:sldMasterMk cId="2037328513" sldId="2147483708"/>
            <pc:sldLayoutMk cId="1099142725" sldId="2147483713"/>
          </pc:sldLayoutMkLst>
        </pc:sldLayoutChg>
        <pc:sldLayoutChg chg="setBg">
          <pc:chgData name="CORALES ACOSTA, CAROLAY BRIGUITTE" userId="d9ef85db-09b2-4d1b-ad9b-f8c8a57f725a" providerId="ADAL" clId="{9D440D32-0604-4D45-ACF5-59D77791E277}" dt="2021-01-09T18:18:10.134" v="794"/>
          <pc:sldLayoutMkLst>
            <pc:docMk/>
            <pc:sldMasterMk cId="2037328513" sldId="2147483708"/>
            <pc:sldLayoutMk cId="3237008093" sldId="2147483714"/>
          </pc:sldLayoutMkLst>
        </pc:sldLayoutChg>
        <pc:sldLayoutChg chg="setBg">
          <pc:chgData name="CORALES ACOSTA, CAROLAY BRIGUITTE" userId="d9ef85db-09b2-4d1b-ad9b-f8c8a57f725a" providerId="ADAL" clId="{9D440D32-0604-4D45-ACF5-59D77791E277}" dt="2021-01-09T18:18:10.134" v="794"/>
          <pc:sldLayoutMkLst>
            <pc:docMk/>
            <pc:sldMasterMk cId="2037328513" sldId="2147483708"/>
            <pc:sldLayoutMk cId="3729496812" sldId="2147483715"/>
          </pc:sldLayoutMkLst>
        </pc:sldLayoutChg>
        <pc:sldLayoutChg chg="setBg">
          <pc:chgData name="CORALES ACOSTA, CAROLAY BRIGUITTE" userId="d9ef85db-09b2-4d1b-ad9b-f8c8a57f725a" providerId="ADAL" clId="{9D440D32-0604-4D45-ACF5-59D77791E277}" dt="2021-01-09T18:18:10.134" v="794"/>
          <pc:sldLayoutMkLst>
            <pc:docMk/>
            <pc:sldMasterMk cId="2037328513" sldId="2147483708"/>
            <pc:sldLayoutMk cId="2285014520" sldId="2147483716"/>
          </pc:sldLayoutMkLst>
        </pc:sldLayoutChg>
        <pc:sldLayoutChg chg="setBg">
          <pc:chgData name="CORALES ACOSTA, CAROLAY BRIGUITTE" userId="d9ef85db-09b2-4d1b-ad9b-f8c8a57f725a" providerId="ADAL" clId="{9D440D32-0604-4D45-ACF5-59D77791E277}" dt="2021-01-09T18:18:10.134" v="794"/>
          <pc:sldLayoutMkLst>
            <pc:docMk/>
            <pc:sldMasterMk cId="2037328513" sldId="2147483708"/>
            <pc:sldLayoutMk cId="1776646103" sldId="2147483717"/>
          </pc:sldLayoutMkLst>
        </pc:sldLayoutChg>
        <pc:sldLayoutChg chg="setBg">
          <pc:chgData name="CORALES ACOSTA, CAROLAY BRIGUITTE" userId="d9ef85db-09b2-4d1b-ad9b-f8c8a57f725a" providerId="ADAL" clId="{9D440D32-0604-4D45-ACF5-59D77791E277}" dt="2021-01-09T18:18:10.134" v="794"/>
          <pc:sldLayoutMkLst>
            <pc:docMk/>
            <pc:sldMasterMk cId="2037328513" sldId="2147483708"/>
            <pc:sldLayoutMk cId="3758298014" sldId="2147483718"/>
          </pc:sldLayoutMkLst>
        </pc:sldLayoutChg>
        <pc:sldLayoutChg chg="setBg">
          <pc:chgData name="CORALES ACOSTA, CAROLAY BRIGUITTE" userId="d9ef85db-09b2-4d1b-ad9b-f8c8a57f725a" providerId="ADAL" clId="{9D440D32-0604-4D45-ACF5-59D77791E277}" dt="2021-01-09T18:18:10.134" v="794"/>
          <pc:sldLayoutMkLst>
            <pc:docMk/>
            <pc:sldMasterMk cId="2037328513" sldId="2147483708"/>
            <pc:sldLayoutMk cId="2227125908" sldId="2147483719"/>
          </pc:sldLayoutMkLst>
        </pc:sldLayoutChg>
      </pc:sldMasterChg>
    </pc:docChg>
  </pc:docChgLst>
</pc:chgInfo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8DB27A-764B-4D0C-99FE-45DF58176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FCA0984-E1FF-4866-8B23-E08C35BF51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F620A5-9B12-4FB7-8C36-758761F4B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513C50-A1C1-4327-9ED1-8736A0ABF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98149D-1300-4833-A214-26A8C73A9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910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8CA03E-3E17-49A7-A17D-D6CA6FC58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D31D7E1-C640-47EA-A435-3787E8F5FC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38DC30-4A72-4699-A1D4-980178B483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679741D-F19D-4A43-8911-587D664E3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F72218A-9336-4476-A092-9B95AE171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2778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D9107B3-C432-4B96-BEC9-57351E2163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317A639-3F83-4223-BE0E-5D16759DC9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1A0185-088D-4D25-8885-7B8B93DFB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6A0032-7882-432A-A9FE-1D9C6CFCB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B578F1-FB38-47FB-96EA-956DE3486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077538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AF1D51-F9B0-4895-A922-A49A338B5A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F68747-A58F-476B-8DD9-ADF40FE90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8604A4-EEDA-43EC-BDD5-CCA3F43D8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8A1347-B4A9-4848-8653-8B4C7E73C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44F77D8-D3EA-4092-A559-6C5568FCE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916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2450C4-3184-4AD1-9E68-C532EC40B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16FA477-080E-4AFA-915F-3E9F947A04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A427DD8-BD23-4597-BC15-7C4A1A7D0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B69E4D-FF0A-4C9A-B5A6-BF00E8521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7C37028-9372-447B-8C73-37D6230CC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71400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588619-5470-4CB4-9497-0A603523A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FFAD5CD-E42F-4CB3-A7D7-4F481B5C5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EC952C0-400C-4E6F-A09A-A5CA1C76D0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38F72D1-C79F-4838-BEB0-7BE514C11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CB1FC4-D6AF-4FA0-9C0C-15DFC3AFF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0B0813-7164-4570-93C8-F10C4FEE5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0439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BF3853-F5E5-4ED5-B0B4-CB20F468F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F71B54A-629C-471F-80DD-6C19148CAD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03158C7-A2F0-4F61-A61E-C8583F359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1B5957F-0614-454C-BBFA-801F3E247F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5B9CF3A-4427-422B-A7EB-648FA20122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01BFB87-01D3-42DE-B89F-4336658D1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6F9A51E-2454-4A6C-8C27-802BEEDE7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4F47E11-43B8-4420-9A5F-0402C734B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4398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2AD9CD-6D27-4AB6-97C8-DFAE7C8B6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D86F083-28FD-44EF-A10B-F17B6DF30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D54F074-6C24-453A-91DE-31EB163A5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C45C0BD-C8C7-43C5-93FC-E3A3B3327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33497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FCEBDA0-005F-475A-80B8-6A0F2A397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978BCD8-8D6C-4015-800A-29C486D4F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4F0032-1D9A-4274-9FDF-F65356A08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0731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D7EC6C-00C9-4557-B602-2B5C815BF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AD8587-2B05-44AC-82DB-7907680B4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459F0A2-7896-4590-8606-62A9077A5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62EF48-72FC-4641-8529-76450A1C3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39D1018-8591-47DD-B1A6-C8F0698AD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9DBC3C-8662-4C07-ADFE-34A48799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7043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FCE47F-BCED-44C5-BA04-E7EB5AEA9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2A9DB09-5A08-4960-8EC0-F98FCED0EF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E7A0DCD-A708-4780-A122-E00831813F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6AEC66E-7F8A-4855-BC5B-81873EBE3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4DCCF6-C3E5-4217-A831-33EE9FE7E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4BCD5AB-B5B8-4ACD-A0E5-448BAEBDB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1846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4E5346B-109B-4E45-8E29-D043BF42A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5DAD014-D87A-444C-87F9-44064A4A1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73CD29-3114-4B30-B828-CEE6650DF7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91AFB-C404-4435-8B10-0B6DF59FABD0}" type="datetimeFigureOut">
              <a:rPr lang="es-ES" smtClean="0"/>
              <a:t>10/01/2021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01866E-C3D8-458A-96EA-8467833B1D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EADE93-7A95-4B25-BA65-C1B4A31B53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FB94E-0DD6-47BF-A183-5D58EC0FFE6D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35397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62FB7D-0BF9-4043-8766-B31B44D18D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4070" y="1904382"/>
            <a:ext cx="4606807" cy="3391291"/>
          </a:xfrm>
          <a:ln>
            <a:noFill/>
          </a:ln>
        </p:spPr>
        <p:txBody>
          <a:bodyPr anchor="ctr">
            <a:normAutofit/>
          </a:bodyPr>
          <a:lstStyle/>
          <a:p>
            <a:pPr algn="r"/>
            <a:r>
              <a:rPr lang="es-ES" sz="6600">
                <a:solidFill>
                  <a:schemeClr val="bg1"/>
                </a:solidFill>
                <a:latin typeface="Aharoni"/>
                <a:cs typeface="Aharoni"/>
              </a:rPr>
              <a:t>XANITIZER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5136835-E559-4837-BCD5-EB63DA625B32}"/>
              </a:ext>
            </a:extLst>
          </p:cNvPr>
          <p:cNvSpPr txBox="1"/>
          <p:nvPr/>
        </p:nvSpPr>
        <p:spPr>
          <a:xfrm>
            <a:off x="8847053" y="2016087"/>
            <a:ext cx="3344947" cy="318087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br>
              <a:rPr lang="es-ES" sz="1600"/>
            </a:br>
            <a:r>
              <a:rPr lang="es-ES" sz="1400">
                <a:solidFill>
                  <a:schemeClr val="bg1"/>
                </a:solidFill>
                <a:latin typeface="Bahnschrift Light" panose="020B0502040204020203" pitchFamily="34" charset="0"/>
              </a:rPr>
              <a:t>Miguel Carbayo Fernández</a:t>
            </a:r>
          </a:p>
          <a:p>
            <a:pPr>
              <a:lnSpc>
                <a:spcPct val="150000"/>
              </a:lnSpc>
            </a:pPr>
            <a:r>
              <a:rPr lang="es-ES" sz="1400">
                <a:solidFill>
                  <a:schemeClr val="bg1"/>
                </a:solidFill>
                <a:latin typeface="Bahnschrift Light" panose="020B0502040204020203" pitchFamily="34" charset="0"/>
              </a:rPr>
              <a:t>Adrián Celis Fernández</a:t>
            </a:r>
          </a:p>
          <a:p>
            <a:pPr>
              <a:lnSpc>
                <a:spcPct val="150000"/>
              </a:lnSpc>
            </a:pPr>
            <a:r>
              <a:rPr lang="es-ES" sz="1400">
                <a:solidFill>
                  <a:schemeClr val="bg1"/>
                </a:solidFill>
                <a:latin typeface="Bahnschrift Light" panose="020B0502040204020203" pitchFamily="34" charset="0"/>
              </a:rPr>
              <a:t>Carolay B. Corales Acosta</a:t>
            </a:r>
          </a:p>
          <a:p>
            <a:pPr>
              <a:lnSpc>
                <a:spcPct val="150000"/>
              </a:lnSpc>
            </a:pPr>
            <a:r>
              <a:rPr lang="es-ES" sz="1400">
                <a:solidFill>
                  <a:schemeClr val="bg1"/>
                </a:solidFill>
                <a:latin typeface="Bahnschrift Light" panose="020B0502040204020203" pitchFamily="34" charset="0"/>
              </a:rPr>
              <a:t>Luis Cruz Varona</a:t>
            </a:r>
          </a:p>
          <a:p>
            <a:pPr>
              <a:lnSpc>
                <a:spcPct val="150000"/>
              </a:lnSpc>
            </a:pPr>
            <a:r>
              <a:rPr lang="es-ES" sz="1400">
                <a:solidFill>
                  <a:schemeClr val="bg1"/>
                </a:solidFill>
                <a:latin typeface="Bahnschrift Light" panose="020B0502040204020203" pitchFamily="34" charset="0"/>
              </a:rPr>
              <a:t>Jaime López-Agudo Higuera</a:t>
            </a:r>
          </a:p>
          <a:p>
            <a:pPr>
              <a:lnSpc>
                <a:spcPct val="150000"/>
              </a:lnSpc>
            </a:pPr>
            <a:r>
              <a:rPr lang="es-ES" sz="1400">
                <a:solidFill>
                  <a:schemeClr val="bg1"/>
                </a:solidFill>
                <a:latin typeface="Bahnschrift Light" panose="020B0502040204020203" pitchFamily="34" charset="0"/>
              </a:rPr>
              <a:t>Elena </a:t>
            </a:r>
            <a:r>
              <a:rPr lang="es-ES" sz="1400" err="1">
                <a:solidFill>
                  <a:schemeClr val="bg1"/>
                </a:solidFill>
                <a:latin typeface="Bahnschrift Light" panose="020B0502040204020203" pitchFamily="34" charset="0"/>
              </a:rPr>
              <a:t>Romón</a:t>
            </a:r>
            <a:r>
              <a:rPr lang="es-ES" sz="1400">
                <a:solidFill>
                  <a:schemeClr val="bg1"/>
                </a:solidFill>
                <a:latin typeface="Bahnschrift Light" panose="020B0502040204020203" pitchFamily="34" charset="0"/>
              </a:rPr>
              <a:t> López</a:t>
            </a:r>
            <a:br>
              <a:rPr lang="es-ES">
                <a:solidFill>
                  <a:schemeClr val="bg1"/>
                </a:solidFill>
              </a:rPr>
            </a:br>
            <a:br>
              <a:rPr lang="es-ES">
                <a:solidFill>
                  <a:schemeClr val="bg1"/>
                </a:solidFill>
              </a:rPr>
            </a:br>
            <a:endParaRPr lang="es-ES">
              <a:solidFill>
                <a:schemeClr val="bg1"/>
              </a:solidFill>
            </a:endParaRPr>
          </a:p>
        </p:txBody>
      </p:sp>
      <p:sp>
        <p:nvSpPr>
          <p:cNvPr id="10" name="Diagrama de flujo: combinar 9">
            <a:extLst>
              <a:ext uri="{FF2B5EF4-FFF2-40B4-BE49-F238E27FC236}">
                <a16:creationId xmlns:a16="http://schemas.microsoft.com/office/drawing/2014/main" id="{05DEDF66-3798-4FC9-B16B-D8EB2026FC66}"/>
              </a:ext>
            </a:extLst>
          </p:cNvPr>
          <p:cNvSpPr/>
          <p:nvPr/>
        </p:nvSpPr>
        <p:spPr>
          <a:xfrm>
            <a:off x="8662898" y="2536508"/>
            <a:ext cx="173567" cy="110179"/>
          </a:xfrm>
          <a:prstGeom prst="flowChartMerge">
            <a:avLst/>
          </a:prstGeom>
          <a:noFill/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3" name="Diagrama de flujo: combinar 42">
            <a:extLst>
              <a:ext uri="{FF2B5EF4-FFF2-40B4-BE49-F238E27FC236}">
                <a16:creationId xmlns:a16="http://schemas.microsoft.com/office/drawing/2014/main" id="{FFB5AD67-4801-4886-86AC-EB981CDCCD71}"/>
              </a:ext>
            </a:extLst>
          </p:cNvPr>
          <p:cNvSpPr/>
          <p:nvPr/>
        </p:nvSpPr>
        <p:spPr>
          <a:xfrm>
            <a:off x="8662898" y="2855350"/>
            <a:ext cx="173567" cy="110179"/>
          </a:xfrm>
          <a:prstGeom prst="flowChartMerge">
            <a:avLst/>
          </a:prstGeom>
          <a:noFill/>
          <a:ln w="9525" cap="flat" cmpd="sng" algn="ctr">
            <a:solidFill>
              <a:srgbClr val="00B05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4" name="Diagrama de flujo: combinar 43">
            <a:extLst>
              <a:ext uri="{FF2B5EF4-FFF2-40B4-BE49-F238E27FC236}">
                <a16:creationId xmlns:a16="http://schemas.microsoft.com/office/drawing/2014/main" id="{9DA4F0A9-90AA-4C00-BEBA-CE083976BDDA}"/>
              </a:ext>
            </a:extLst>
          </p:cNvPr>
          <p:cNvSpPr/>
          <p:nvPr/>
        </p:nvSpPr>
        <p:spPr>
          <a:xfrm>
            <a:off x="8662899" y="3172601"/>
            <a:ext cx="173566" cy="110178"/>
          </a:xfrm>
          <a:prstGeom prst="flowChartMerge">
            <a:avLst/>
          </a:prstGeom>
          <a:noFill/>
          <a:ln w="9525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Diagrama de flujo: combinar 44">
            <a:extLst>
              <a:ext uri="{FF2B5EF4-FFF2-40B4-BE49-F238E27FC236}">
                <a16:creationId xmlns:a16="http://schemas.microsoft.com/office/drawing/2014/main" id="{7BA8F4C6-0CBF-4536-A6BE-45FB596E7F9E}"/>
              </a:ext>
            </a:extLst>
          </p:cNvPr>
          <p:cNvSpPr/>
          <p:nvPr/>
        </p:nvSpPr>
        <p:spPr>
          <a:xfrm>
            <a:off x="8662899" y="3489850"/>
            <a:ext cx="173566" cy="110178"/>
          </a:xfrm>
          <a:prstGeom prst="flowChartMerge">
            <a:avLst/>
          </a:prstGeom>
          <a:noFill/>
          <a:ln w="9525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6" name="Diagrama de flujo: combinar 45">
            <a:extLst>
              <a:ext uri="{FF2B5EF4-FFF2-40B4-BE49-F238E27FC236}">
                <a16:creationId xmlns:a16="http://schemas.microsoft.com/office/drawing/2014/main" id="{EC481654-DFD0-4B15-9314-29448D5A0989}"/>
              </a:ext>
            </a:extLst>
          </p:cNvPr>
          <p:cNvSpPr/>
          <p:nvPr/>
        </p:nvSpPr>
        <p:spPr>
          <a:xfrm>
            <a:off x="8662898" y="3807100"/>
            <a:ext cx="173567" cy="110179"/>
          </a:xfrm>
          <a:prstGeom prst="flowChartMerge">
            <a:avLst/>
          </a:prstGeom>
          <a:noFill/>
          <a:ln w="9525" cap="flat" cmpd="sng" algn="ctr">
            <a:solidFill>
              <a:srgbClr val="FC78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8" name="Diagrama de flujo: combinar 47">
            <a:extLst>
              <a:ext uri="{FF2B5EF4-FFF2-40B4-BE49-F238E27FC236}">
                <a16:creationId xmlns:a16="http://schemas.microsoft.com/office/drawing/2014/main" id="{FFBC927D-81A3-40D3-8667-2B180E1017CA}"/>
              </a:ext>
            </a:extLst>
          </p:cNvPr>
          <p:cNvSpPr/>
          <p:nvPr/>
        </p:nvSpPr>
        <p:spPr>
          <a:xfrm>
            <a:off x="8662898" y="4133465"/>
            <a:ext cx="173567" cy="110179"/>
          </a:xfrm>
          <a:prstGeom prst="flowChartMerge">
            <a:avLst/>
          </a:prstGeom>
          <a:noFill/>
          <a:ln w="9525" cap="flat" cmpd="sng" algn="ctr">
            <a:solidFill>
              <a:srgbClr val="EF5FC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" name="Imagen 4" descr="Logotipo&#10;&#10;Descripción generada automáticamente">
            <a:extLst>
              <a:ext uri="{FF2B5EF4-FFF2-40B4-BE49-F238E27FC236}">
                <a16:creationId xmlns:a16="http://schemas.microsoft.com/office/drawing/2014/main" id="{EFA2AEBE-93F5-428D-9BD1-0CF78065D1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217" y="1705043"/>
            <a:ext cx="1377068" cy="1377068"/>
          </a:xfrm>
          <a:prstGeom prst="rect">
            <a:avLst/>
          </a:prstGeom>
        </p:spPr>
      </p:pic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E314B934-47E4-47F5-BD2E-8CB65DA47AFF}"/>
              </a:ext>
            </a:extLst>
          </p:cNvPr>
          <p:cNvCxnSpPr/>
          <p:nvPr/>
        </p:nvCxnSpPr>
        <p:spPr>
          <a:xfrm>
            <a:off x="7934960" y="817880"/>
            <a:ext cx="0" cy="522224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6426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24A77-4BC2-48D4-BDBF-280589942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5623" y="447236"/>
            <a:ext cx="4460753" cy="1023046"/>
          </a:xfrm>
        </p:spPr>
        <p:txBody>
          <a:bodyPr>
            <a:normAutofit/>
          </a:bodyPr>
          <a:lstStyle/>
          <a:p>
            <a:r>
              <a:rPr lang="es-ES" sz="5400">
                <a:solidFill>
                  <a:schemeClr val="tx1"/>
                </a:solidFill>
                <a:latin typeface="Agency FB" panose="020B0503020202020204" pitchFamily="34" charset="0"/>
              </a:rPr>
              <a:t>¿Qué es XANITIZER?</a:t>
            </a:r>
          </a:p>
        </p:txBody>
      </p:sp>
      <p:sp>
        <p:nvSpPr>
          <p:cNvPr id="12" name="Hexágono 11">
            <a:extLst>
              <a:ext uri="{FF2B5EF4-FFF2-40B4-BE49-F238E27FC236}">
                <a16:creationId xmlns:a16="http://schemas.microsoft.com/office/drawing/2014/main" id="{DDD93677-899E-4647-9D6A-FF5FE183B52C}"/>
              </a:ext>
            </a:extLst>
          </p:cNvPr>
          <p:cNvSpPr/>
          <p:nvPr/>
        </p:nvSpPr>
        <p:spPr>
          <a:xfrm>
            <a:off x="678561" y="1747853"/>
            <a:ext cx="3149087" cy="2655406"/>
          </a:xfrm>
          <a:prstGeom prst="hexagon">
            <a:avLst/>
          </a:prstGeom>
          <a:solidFill>
            <a:schemeClr val="accent2">
              <a:lumMod val="75000"/>
            </a:schemeClr>
          </a:solidFill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7805C23-CF9A-4D0C-8991-924812AB20C9}"/>
              </a:ext>
            </a:extLst>
          </p:cNvPr>
          <p:cNvSpPr txBox="1"/>
          <p:nvPr/>
        </p:nvSpPr>
        <p:spPr>
          <a:xfrm>
            <a:off x="1050390" y="2598003"/>
            <a:ext cx="2393837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ES" sz="1600"/>
              <a:t>Herramienta de análisis de vulnerabilidades sobre aplicaciones Web.</a:t>
            </a:r>
            <a:endParaRPr lang="es-ES"/>
          </a:p>
        </p:txBody>
      </p:sp>
      <p:sp>
        <p:nvSpPr>
          <p:cNvPr id="13" name="Hexágono 12">
            <a:extLst>
              <a:ext uri="{FF2B5EF4-FFF2-40B4-BE49-F238E27FC236}">
                <a16:creationId xmlns:a16="http://schemas.microsoft.com/office/drawing/2014/main" id="{40B11982-70D2-4B51-9CEC-AB8CB78C2806}"/>
              </a:ext>
            </a:extLst>
          </p:cNvPr>
          <p:cNvSpPr/>
          <p:nvPr/>
        </p:nvSpPr>
        <p:spPr>
          <a:xfrm>
            <a:off x="3364515" y="3085383"/>
            <a:ext cx="3149087" cy="2655406"/>
          </a:xfrm>
          <a:prstGeom prst="hexagon">
            <a:avLst/>
          </a:prstGeom>
          <a:solidFill>
            <a:schemeClr val="accent5">
              <a:lumMod val="75000"/>
            </a:schemeClr>
          </a:solidFill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Hexágono 13">
            <a:extLst>
              <a:ext uri="{FF2B5EF4-FFF2-40B4-BE49-F238E27FC236}">
                <a16:creationId xmlns:a16="http://schemas.microsoft.com/office/drawing/2014/main" id="{7059986B-9211-447A-93C5-8A971F05CEBD}"/>
              </a:ext>
            </a:extLst>
          </p:cNvPr>
          <p:cNvSpPr/>
          <p:nvPr/>
        </p:nvSpPr>
        <p:spPr>
          <a:xfrm>
            <a:off x="6050469" y="1747853"/>
            <a:ext cx="3149087" cy="2655406"/>
          </a:xfrm>
          <a:prstGeom prst="hexagon">
            <a:avLst/>
          </a:prstGeom>
          <a:solidFill>
            <a:srgbClr val="92D050"/>
          </a:solidFill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Hexágono 14">
            <a:extLst>
              <a:ext uri="{FF2B5EF4-FFF2-40B4-BE49-F238E27FC236}">
                <a16:creationId xmlns:a16="http://schemas.microsoft.com/office/drawing/2014/main" id="{517D5056-847D-4125-8D43-E32FF969CC6D}"/>
              </a:ext>
            </a:extLst>
          </p:cNvPr>
          <p:cNvSpPr/>
          <p:nvPr/>
        </p:nvSpPr>
        <p:spPr>
          <a:xfrm>
            <a:off x="8656711" y="3168020"/>
            <a:ext cx="3149087" cy="2655406"/>
          </a:xfrm>
          <a:prstGeom prst="hexagon">
            <a:avLst/>
          </a:prstGeom>
          <a:solidFill>
            <a:srgbClr val="E35B75"/>
          </a:solidFill>
          <a:ln w="762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3225CC5C-9FD3-4119-9F81-7BF62507DF30}"/>
              </a:ext>
            </a:extLst>
          </p:cNvPr>
          <p:cNvSpPr txBox="1"/>
          <p:nvPr/>
        </p:nvSpPr>
        <p:spPr>
          <a:xfrm>
            <a:off x="3827648" y="3874477"/>
            <a:ext cx="221740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/>
              <a:t>Realiza un análisis del sistema en busca de vulnerabilidades de seguridad.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F012505A-0118-4C0C-876E-E5B9BEE6AC6A}"/>
              </a:ext>
            </a:extLst>
          </p:cNvPr>
          <p:cNvSpPr txBox="1"/>
          <p:nvPr/>
        </p:nvSpPr>
        <p:spPr>
          <a:xfrm>
            <a:off x="6461080" y="2598003"/>
            <a:ext cx="2327863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ES" sz="1600"/>
              <a:t>Analizar vulnerabilidades de código desarrollado en JSP, JSF y </a:t>
            </a:r>
            <a:r>
              <a:rPr lang="es-ES" sz="1600" err="1"/>
              <a:t>AngularJS</a:t>
            </a:r>
            <a:r>
              <a:rPr lang="es-ES" sz="1600"/>
              <a:t>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4310610-87C6-4BC6-B66A-A224044F5DD9}"/>
              </a:ext>
            </a:extLst>
          </p:cNvPr>
          <p:cNvSpPr txBox="1"/>
          <p:nvPr/>
        </p:nvSpPr>
        <p:spPr>
          <a:xfrm>
            <a:off x="9020706" y="3977094"/>
            <a:ext cx="23219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/>
              <a:t>Válido para aplicaciones en Java, Scala, JavaScript/</a:t>
            </a:r>
            <a:r>
              <a:rPr lang="es-ES" sz="1600" err="1"/>
              <a:t>TypeScript</a:t>
            </a:r>
            <a:r>
              <a:rPr lang="es-ES" sz="160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2687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>
            <a:extLst>
              <a:ext uri="{FF2B5EF4-FFF2-40B4-BE49-F238E27FC236}">
                <a16:creationId xmlns:a16="http://schemas.microsoft.com/office/drawing/2014/main" id="{B731E3B7-4A17-40CC-BDA2-84828B34F74B}"/>
              </a:ext>
            </a:extLst>
          </p:cNvPr>
          <p:cNvSpPr txBox="1"/>
          <p:nvPr/>
        </p:nvSpPr>
        <p:spPr>
          <a:xfrm>
            <a:off x="4412597" y="2455771"/>
            <a:ext cx="733291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3540" indent="-383540">
              <a:buFont typeface="Arial" panose="020B0503020102020204" pitchFamily="34" charset="0"/>
              <a:buChar char="•"/>
            </a:pPr>
            <a:r>
              <a:rPr lang="es-ES" sz="2000">
                <a:latin typeface="Avenir Next LT Pro Light" panose="020B0304020202020204" pitchFamily="34" charset="0"/>
              </a:rPr>
              <a:t>Xanitizer empezó en 2013 como una herramienta de software libre.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1B8E76C-859C-49B8-A081-3E2C9C0B08BF}"/>
              </a:ext>
            </a:extLst>
          </p:cNvPr>
          <p:cNvSpPr txBox="1"/>
          <p:nvPr/>
        </p:nvSpPr>
        <p:spPr>
          <a:xfrm>
            <a:off x="4399966" y="1351781"/>
            <a:ext cx="716763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3540" indent="-383540">
              <a:buFont typeface="Arial" panose="020B0503020102020204" pitchFamily="34" charset="0"/>
              <a:buChar char="•"/>
            </a:pPr>
            <a:r>
              <a:rPr lang="es-ES" sz="2000">
                <a:latin typeface="Avenir Next LT Pro Light" panose="020B0304020202020204" pitchFamily="34" charset="0"/>
              </a:rPr>
              <a:t>En 2017 la convirtieron en un producto empresarial.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54391FD-A2E1-4E43-82EA-931D015A2694}"/>
              </a:ext>
            </a:extLst>
          </p:cNvPr>
          <p:cNvSpPr txBox="1"/>
          <p:nvPr/>
        </p:nvSpPr>
        <p:spPr>
          <a:xfrm>
            <a:off x="4399966" y="3867538"/>
            <a:ext cx="734554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83540" indent="-383540">
              <a:buFont typeface="Arial" panose="020B0503020102020204" pitchFamily="34" charset="0"/>
              <a:buChar char="•"/>
            </a:pPr>
            <a:r>
              <a:rPr lang="es-ES" sz="2000">
                <a:latin typeface="Avenir Next LT Pro Light" panose="020B0304020202020204" pitchFamily="34" charset="0"/>
              </a:rPr>
              <a:t>Diferentes licencias: </a:t>
            </a:r>
          </a:p>
          <a:p>
            <a:pPr marL="530860" lvl="1" indent="0">
              <a:buNone/>
            </a:pPr>
            <a:r>
              <a:rPr lang="es-ES" sz="2000" i="0">
                <a:latin typeface="Avenir Next LT Pro Light" panose="020B0304020202020204" pitchFamily="34" charset="0"/>
              </a:rPr>
              <a:t>- Diaria (400€ / día)</a:t>
            </a:r>
          </a:p>
          <a:p>
            <a:pPr marL="530860" lvl="1" indent="0">
              <a:buNone/>
            </a:pPr>
            <a:r>
              <a:rPr lang="es-ES" sz="2000" i="0">
                <a:latin typeface="Avenir Next LT Pro Light" panose="020B0304020202020204" pitchFamily="34" charset="0"/>
              </a:rPr>
              <a:t>- Semanal (1200€ / semana)</a:t>
            </a:r>
          </a:p>
          <a:p>
            <a:pPr marL="530860" lvl="1" indent="0">
              <a:buNone/>
            </a:pPr>
            <a:r>
              <a:rPr lang="es-ES" sz="2000" i="0">
                <a:latin typeface="Avenir Next LT Pro Light" panose="020B0304020202020204" pitchFamily="34" charset="0"/>
              </a:rPr>
              <a:t>- Mensual (3000€ / mes) </a:t>
            </a:r>
          </a:p>
          <a:p>
            <a:pPr marL="530860" lvl="1" indent="0">
              <a:buNone/>
            </a:pPr>
            <a:r>
              <a:rPr lang="es-ES" sz="2000" i="0">
                <a:latin typeface="Avenir Next LT Pro Light" panose="020B0304020202020204" pitchFamily="34" charset="0"/>
              </a:rPr>
              <a:t>- Anual (9000€ / año)</a:t>
            </a: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1F83C338-B0B0-4293-89A1-93C854DBE170}"/>
              </a:ext>
            </a:extLst>
          </p:cNvPr>
          <p:cNvSpPr/>
          <p:nvPr/>
        </p:nvSpPr>
        <p:spPr>
          <a:xfrm>
            <a:off x="0" y="0"/>
            <a:ext cx="2296160" cy="6858000"/>
          </a:xfrm>
          <a:prstGeom prst="rect">
            <a:avLst/>
          </a:prstGeom>
          <a:solidFill>
            <a:srgbClr val="BFB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E52E86AE-0EC2-4161-A3DC-55D943630F9D}"/>
              </a:ext>
            </a:extLst>
          </p:cNvPr>
          <p:cNvSpPr/>
          <p:nvPr/>
        </p:nvSpPr>
        <p:spPr>
          <a:xfrm>
            <a:off x="929640" y="2365216"/>
            <a:ext cx="2733040" cy="271272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7601340-D98B-43B3-9FDB-28290211EC0C}"/>
              </a:ext>
            </a:extLst>
          </p:cNvPr>
          <p:cNvSpPr/>
          <p:nvPr/>
        </p:nvSpPr>
        <p:spPr>
          <a:xfrm>
            <a:off x="789940" y="2245360"/>
            <a:ext cx="3012440" cy="2973784"/>
          </a:xfrm>
          <a:prstGeom prst="ellipse">
            <a:avLst/>
          </a:prstGeom>
          <a:noFill/>
          <a:ln w="762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BD9AD-B2FC-42ED-9038-D14E1529E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290" y="3398410"/>
            <a:ext cx="2123440" cy="646331"/>
          </a:xfrm>
        </p:spPr>
        <p:txBody>
          <a:bodyPr>
            <a:normAutofit fontScale="90000"/>
          </a:bodyPr>
          <a:lstStyle/>
          <a:p>
            <a:pPr algn="ctr"/>
            <a:r>
              <a:rPr lang="es-ES">
                <a:solidFill>
                  <a:schemeClr val="bg1"/>
                </a:solidFill>
                <a:latin typeface="Avenir Next LT Pro Light" panose="020B0304020202020204" pitchFamily="34" charset="0"/>
              </a:rPr>
              <a:t>Historia</a:t>
            </a:r>
          </a:p>
        </p:txBody>
      </p:sp>
    </p:spTree>
    <p:extLst>
      <p:ext uri="{BB962C8B-B14F-4D97-AF65-F5344CB8AC3E}">
        <p14:creationId xmlns:p14="http://schemas.microsoft.com/office/powerpoint/2010/main" val="3583160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570C44-1DEE-4630-98AD-57B5FA49D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6973" y="229550"/>
            <a:ext cx="3038017" cy="862841"/>
          </a:xfrm>
          <a:solidFill>
            <a:schemeClr val="bg1">
              <a:alpha val="0"/>
            </a:schemeClr>
          </a:solidFill>
        </p:spPr>
        <p:txBody>
          <a:bodyPr>
            <a:noAutofit/>
          </a:bodyPr>
          <a:lstStyle/>
          <a:p>
            <a:r>
              <a:rPr lang="es-ES" sz="8000">
                <a:solidFill>
                  <a:schemeClr val="tx1"/>
                </a:solidFill>
                <a:latin typeface="Agency FB" panose="020B0503020202020204" pitchFamily="34" charset="0"/>
              </a:rPr>
              <a:t>Técnicas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3119A04F-BD67-4799-9206-B2587CA6D057}"/>
              </a:ext>
            </a:extLst>
          </p:cNvPr>
          <p:cNvSpPr/>
          <p:nvPr/>
        </p:nvSpPr>
        <p:spPr bwMode="auto">
          <a:xfrm>
            <a:off x="924103" y="1508319"/>
            <a:ext cx="4369257" cy="189815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CBC7CCC-75CD-4361-9568-D9DAD2962E04}"/>
              </a:ext>
            </a:extLst>
          </p:cNvPr>
          <p:cNvSpPr txBox="1"/>
          <p:nvPr/>
        </p:nvSpPr>
        <p:spPr>
          <a:xfrm>
            <a:off x="1461893" y="1594534"/>
            <a:ext cx="28218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/>
              <a:t>ANÁLISIS DE CONTAMINACIÓN</a:t>
            </a: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83AE72D0-F2D9-4107-AC05-FA2EF4B0589D}"/>
              </a:ext>
            </a:extLst>
          </p:cNvPr>
          <p:cNvSpPr/>
          <p:nvPr/>
        </p:nvSpPr>
        <p:spPr>
          <a:xfrm>
            <a:off x="7078548" y="1502135"/>
            <a:ext cx="4493691" cy="1900238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BA93252E-2CDC-4B1B-8FB3-E1B5945514F8}"/>
              </a:ext>
            </a:extLst>
          </p:cNvPr>
          <p:cNvSpPr txBox="1"/>
          <p:nvPr/>
        </p:nvSpPr>
        <p:spPr>
          <a:xfrm>
            <a:off x="7773057" y="1594534"/>
            <a:ext cx="23867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/>
              <a:t>ANÁLISIS DE PROTOCOLO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FC18F605-FC50-41F4-B9E8-449128B64CA7}"/>
              </a:ext>
            </a:extLst>
          </p:cNvPr>
          <p:cNvSpPr/>
          <p:nvPr/>
        </p:nvSpPr>
        <p:spPr>
          <a:xfrm>
            <a:off x="7078548" y="4401238"/>
            <a:ext cx="4493691" cy="1897522"/>
          </a:xfrm>
          <a:prstGeom prst="roundRect">
            <a:avLst/>
          </a:prstGeom>
          <a:solidFill>
            <a:srgbClr val="E35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DB86E2B3-9C30-4736-9DEA-BDF8BEB902CF}"/>
              </a:ext>
            </a:extLst>
          </p:cNvPr>
          <p:cNvSpPr txBox="1"/>
          <p:nvPr/>
        </p:nvSpPr>
        <p:spPr>
          <a:xfrm>
            <a:off x="7747641" y="4702288"/>
            <a:ext cx="36969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/>
              <a:t>COMPROBACIÓN DE LA CONFIGURACIÓN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ED4315FC-D131-4B38-8653-1D0E3165236F}"/>
              </a:ext>
            </a:extLst>
          </p:cNvPr>
          <p:cNvSpPr/>
          <p:nvPr/>
        </p:nvSpPr>
        <p:spPr>
          <a:xfrm>
            <a:off x="924103" y="4400601"/>
            <a:ext cx="4369257" cy="1898159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854990C-BDA7-47D3-A951-D13B0C20E00E}"/>
              </a:ext>
            </a:extLst>
          </p:cNvPr>
          <p:cNvSpPr txBox="1"/>
          <p:nvPr/>
        </p:nvSpPr>
        <p:spPr>
          <a:xfrm>
            <a:off x="1622129" y="4635347"/>
            <a:ext cx="35568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b="1"/>
              <a:t>DETECCIÓN DE LLAMADAS A MÉTODOS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E01770B0-0916-404E-B51D-07B6CBF2FCC3}"/>
              </a:ext>
            </a:extLst>
          </p:cNvPr>
          <p:cNvSpPr txBox="1"/>
          <p:nvPr/>
        </p:nvSpPr>
        <p:spPr>
          <a:xfrm>
            <a:off x="1461893" y="1976756"/>
            <a:ext cx="349315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400"/>
              <a:t>Se analiza el flujo de datos para determinar en qué momento y lugar entran los datos dentro del sistema, cómo se mueven en el sistema y cómo llegan a los puntos donde pueden causar daño.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ABD6FEE8-7839-4D4F-AF55-9986B25158C5}"/>
              </a:ext>
            </a:extLst>
          </p:cNvPr>
          <p:cNvSpPr txBox="1"/>
          <p:nvPr/>
        </p:nvSpPr>
        <p:spPr>
          <a:xfrm>
            <a:off x="7747641" y="1933088"/>
            <a:ext cx="34131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400"/>
              <a:t>Se comprueba el orden en que se ejecutan los métodos y si se llaman con los parámetros esperados.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A4341489-C7E5-4C77-8C6C-8F5FB959E441}"/>
              </a:ext>
            </a:extLst>
          </p:cNvPr>
          <p:cNvSpPr txBox="1"/>
          <p:nvPr/>
        </p:nvSpPr>
        <p:spPr>
          <a:xfrm>
            <a:off x="1645587" y="5061238"/>
            <a:ext cx="3493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400"/>
              <a:t>Se buscan llamadas a métodos que pueden ser dañinas para el sistema.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131F2398-B6BC-480B-909D-A49549243CF2}"/>
              </a:ext>
            </a:extLst>
          </p:cNvPr>
          <p:cNvSpPr txBox="1"/>
          <p:nvPr/>
        </p:nvSpPr>
        <p:spPr>
          <a:xfrm>
            <a:off x="7782550" y="5061314"/>
            <a:ext cx="34931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400"/>
              <a:t>Se buscan problemas de configuración en los archivos de configuración de la aplicación web.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5B3CF9D5-A55E-409C-88E7-B8242A22B4E1}"/>
              </a:ext>
            </a:extLst>
          </p:cNvPr>
          <p:cNvSpPr txBox="1"/>
          <p:nvPr/>
        </p:nvSpPr>
        <p:spPr>
          <a:xfrm>
            <a:off x="6096000" y="830088"/>
            <a:ext cx="153334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0" b="1">
                <a:ln w="57150">
                  <a:solidFill>
                    <a:srgbClr val="E7E6E6"/>
                  </a:solidFill>
                </a:ln>
              </a:rPr>
              <a:t>2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17CCA9A8-D73A-4432-B75B-1D4162D26A06}"/>
              </a:ext>
            </a:extLst>
          </p:cNvPr>
          <p:cNvSpPr txBox="1"/>
          <p:nvPr/>
        </p:nvSpPr>
        <p:spPr>
          <a:xfrm>
            <a:off x="14490" y="830088"/>
            <a:ext cx="153334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0" b="1">
                <a:ln w="57150">
                  <a:solidFill>
                    <a:srgbClr val="E7E6E6"/>
                  </a:solidFill>
                </a:ln>
              </a:rPr>
              <a:t>1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BB13DAA-A203-4D03-9279-E3B91058C185}"/>
              </a:ext>
            </a:extLst>
          </p:cNvPr>
          <p:cNvSpPr txBox="1"/>
          <p:nvPr/>
        </p:nvSpPr>
        <p:spPr>
          <a:xfrm>
            <a:off x="157432" y="3698227"/>
            <a:ext cx="1508165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0" b="1">
                <a:ln w="57150">
                  <a:solidFill>
                    <a:srgbClr val="E7E6E6"/>
                  </a:solidFill>
                </a:ln>
              </a:rPr>
              <a:t>3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E1E02EB3-4CE8-4569-98DD-14ED351A74D3}"/>
              </a:ext>
            </a:extLst>
          </p:cNvPr>
          <p:cNvSpPr txBox="1"/>
          <p:nvPr/>
        </p:nvSpPr>
        <p:spPr>
          <a:xfrm>
            <a:off x="6055982" y="3729199"/>
            <a:ext cx="1533341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0" b="1">
                <a:ln w="57150">
                  <a:solidFill>
                    <a:srgbClr val="E7E6E6"/>
                  </a:solidFill>
                </a:ln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9612810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2E3F52-8963-4763-A0AF-8B85B14D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4600" y="520088"/>
            <a:ext cx="4042800" cy="672414"/>
          </a:xfrm>
        </p:spPr>
        <p:txBody>
          <a:bodyPr>
            <a:noAutofit/>
          </a:bodyPr>
          <a:lstStyle/>
          <a:p>
            <a:r>
              <a:rPr lang="es-ES" sz="6000">
                <a:latin typeface="Agency FB" panose="020B0503020202020204" pitchFamily="34" charset="0"/>
              </a:rPr>
              <a:t>Formas de uso</a:t>
            </a:r>
          </a:p>
        </p:txBody>
      </p:sp>
      <p:pic>
        <p:nvPicPr>
          <p:cNvPr id="3" name="Imagen 11">
            <a:extLst>
              <a:ext uri="{FF2B5EF4-FFF2-40B4-BE49-F238E27FC236}">
                <a16:creationId xmlns:a16="http://schemas.microsoft.com/office/drawing/2014/main" id="{7ADA956E-6CA7-45D6-B6F6-33D7E55D11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799" b="89950" l="4146" r="98367">
                        <a14:foregroundMark x1="12563" y1="46482" x2="8417" y2="48492"/>
                        <a14:foregroundMark x1="8040" y1="32412" x2="6784" y2="68593"/>
                        <a14:foregroundMark x1="6784" y1="68593" x2="13568" y2="73869"/>
                        <a14:foregroundMark x1="15452" y1="63317" x2="20352" y2="63317"/>
                        <a14:foregroundMark x1="7035" y1="41960" x2="8668" y2="36181"/>
                        <a14:foregroundMark x1="7663" y1="34422" x2="9045" y2="67839"/>
                        <a14:foregroundMark x1="7663" y1="36935" x2="5779" y2="64824"/>
                        <a14:foregroundMark x1="4146" y1="39447" x2="5151" y2="59548"/>
                        <a14:foregroundMark x1="35176" y1="51256" x2="35176" y2="51256"/>
                        <a14:foregroundMark x1="41960" y1="55025" x2="41960" y2="55025"/>
                        <a14:foregroundMark x1="51759" y1="52513" x2="51759" y2="52513"/>
                        <a14:foregroundMark x1="64070" y1="51759" x2="64070" y2="51759"/>
                        <a14:foregroundMark x1="75628" y1="38191" x2="75628" y2="38191"/>
                        <a14:foregroundMark x1="80905" y1="49246" x2="80905" y2="49246"/>
                        <a14:foregroundMark x1="94095" y1="54271" x2="94095" y2="54271"/>
                        <a14:foregroundMark x1="98367" y1="57035" x2="98367" y2="57035"/>
                      </a14:backgroundRemoval>
                    </a14:imgEffect>
                  </a14:imgLayer>
                </a14:imgProps>
              </a:ext>
            </a:extLst>
          </a:blip>
          <a:srcRect t="10788" b="10443"/>
          <a:stretch/>
        </p:blipFill>
        <p:spPr>
          <a:xfrm>
            <a:off x="9058014" y="5350808"/>
            <a:ext cx="1710073" cy="673510"/>
          </a:xfrm>
          <a:prstGeom prst="rect">
            <a:avLst/>
          </a:prstGeom>
        </p:spPr>
      </p:pic>
      <p:pic>
        <p:nvPicPr>
          <p:cNvPr id="1026" name="Picture 2" descr="Using an AWS S3 Bucket as a Maven repository: Sounds juicy, but is it worth  the effort? - Bonial">
            <a:extLst>
              <a:ext uri="{FF2B5EF4-FFF2-40B4-BE49-F238E27FC236}">
                <a16:creationId xmlns:a16="http://schemas.microsoft.com/office/drawing/2014/main" id="{7005B1CA-BEB9-4635-B5DF-63D6EBA77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547" y="5669033"/>
            <a:ext cx="1630278" cy="41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SonarQube | SonarScanner : a step by step guide. | by Rahul Mourya | The  Startup | Medium">
            <a:extLst>
              <a:ext uri="{FF2B5EF4-FFF2-40B4-BE49-F238E27FC236}">
                <a16:creationId xmlns:a16="http://schemas.microsoft.com/office/drawing/2014/main" id="{25518F19-2F59-4373-824C-2FF49835D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12102" y1="55314" x2="12102" y2="55314"/>
                        <a14:foregroundMark x1="26237" y1="54106" x2="26237" y2="54106"/>
                        <a14:foregroundMark x1="36042" y1="55556" x2="36042" y2="55556"/>
                        <a14:foregroundMark x1="43198" y1="53623" x2="43198" y2="55314"/>
                        <a14:foregroundMark x1="47173" y1="51449" x2="47173" y2="51449"/>
                        <a14:foregroundMark x1="56625" y1="54831" x2="56890" y2="54589"/>
                        <a14:foregroundMark x1="65283" y1="57246" x2="65283" y2="57246"/>
                        <a14:foregroundMark x1="72792" y1="53382" x2="72792" y2="53382"/>
                        <a14:foregroundMark x1="77915" y1="27053" x2="77915" y2="27053"/>
                        <a14:foregroundMark x1="80654" y1="22947" x2="80654" y2="22947"/>
                        <a14:foregroundMark x1="85689" y1="22222" x2="85689" y2="22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3091" y="5303385"/>
            <a:ext cx="2574912" cy="941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Paralelogramo 16">
            <a:extLst>
              <a:ext uri="{FF2B5EF4-FFF2-40B4-BE49-F238E27FC236}">
                <a16:creationId xmlns:a16="http://schemas.microsoft.com/office/drawing/2014/main" id="{B4E49391-5382-4E29-80FC-6145D891AD3B}"/>
              </a:ext>
            </a:extLst>
          </p:cNvPr>
          <p:cNvSpPr/>
          <p:nvPr/>
        </p:nvSpPr>
        <p:spPr>
          <a:xfrm>
            <a:off x="6569414" y="2125982"/>
            <a:ext cx="4853521" cy="832511"/>
          </a:xfrm>
          <a:prstGeom prst="parallelogram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Paralelogramo 17">
            <a:extLst>
              <a:ext uri="{FF2B5EF4-FFF2-40B4-BE49-F238E27FC236}">
                <a16:creationId xmlns:a16="http://schemas.microsoft.com/office/drawing/2014/main" id="{FD5DD43E-B141-4879-8482-D610FCCA8516}"/>
              </a:ext>
            </a:extLst>
          </p:cNvPr>
          <p:cNvSpPr/>
          <p:nvPr/>
        </p:nvSpPr>
        <p:spPr>
          <a:xfrm>
            <a:off x="6721814" y="2278382"/>
            <a:ext cx="4853521" cy="832511"/>
          </a:xfrm>
          <a:prstGeom prst="parallelogram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Paralelogramo 19">
            <a:extLst>
              <a:ext uri="{FF2B5EF4-FFF2-40B4-BE49-F238E27FC236}">
                <a16:creationId xmlns:a16="http://schemas.microsoft.com/office/drawing/2014/main" id="{97676C19-2E9D-4A05-A720-A1E984CFB8E9}"/>
              </a:ext>
            </a:extLst>
          </p:cNvPr>
          <p:cNvSpPr/>
          <p:nvPr/>
        </p:nvSpPr>
        <p:spPr>
          <a:xfrm>
            <a:off x="515665" y="2125982"/>
            <a:ext cx="4853521" cy="832511"/>
          </a:xfrm>
          <a:prstGeom prst="parallelogram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Paralelogramo 20">
            <a:extLst>
              <a:ext uri="{FF2B5EF4-FFF2-40B4-BE49-F238E27FC236}">
                <a16:creationId xmlns:a16="http://schemas.microsoft.com/office/drawing/2014/main" id="{98847FDE-B999-46F2-A128-06C902DCFA52}"/>
              </a:ext>
            </a:extLst>
          </p:cNvPr>
          <p:cNvSpPr/>
          <p:nvPr/>
        </p:nvSpPr>
        <p:spPr>
          <a:xfrm>
            <a:off x="668065" y="2278382"/>
            <a:ext cx="4853521" cy="832511"/>
          </a:xfrm>
          <a:prstGeom prst="parallelogram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A0CC1EA-47EE-42B1-8EEE-C1920808B67A}"/>
              </a:ext>
            </a:extLst>
          </p:cNvPr>
          <p:cNvSpPr txBox="1"/>
          <p:nvPr/>
        </p:nvSpPr>
        <p:spPr>
          <a:xfrm flipH="1">
            <a:off x="444643" y="2417289"/>
            <a:ext cx="5205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/>
              <a:t>Ejecutar en línea de comandos.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3CF94A4-B9FE-4C8E-B1C3-E78803D88E75}"/>
              </a:ext>
            </a:extLst>
          </p:cNvPr>
          <p:cNvSpPr txBox="1"/>
          <p:nvPr/>
        </p:nvSpPr>
        <p:spPr>
          <a:xfrm flipH="1">
            <a:off x="6455324" y="2411738"/>
            <a:ext cx="5205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/>
              <a:t>Interfaz gráfica de usuario. </a:t>
            </a:r>
          </a:p>
        </p:txBody>
      </p:sp>
      <p:sp>
        <p:nvSpPr>
          <p:cNvPr id="23" name="Paralelogramo 22">
            <a:extLst>
              <a:ext uri="{FF2B5EF4-FFF2-40B4-BE49-F238E27FC236}">
                <a16:creationId xmlns:a16="http://schemas.microsoft.com/office/drawing/2014/main" id="{DA6C9253-8CD4-4975-9B91-E0B5D0D00AE6}"/>
              </a:ext>
            </a:extLst>
          </p:cNvPr>
          <p:cNvSpPr/>
          <p:nvPr/>
        </p:nvSpPr>
        <p:spPr>
          <a:xfrm>
            <a:off x="6569414" y="3959950"/>
            <a:ext cx="4853521" cy="832511"/>
          </a:xfrm>
          <a:prstGeom prst="parallelogram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83F2882F-6589-4BB2-A35A-369A70845DF6}"/>
              </a:ext>
            </a:extLst>
          </p:cNvPr>
          <p:cNvSpPr/>
          <p:nvPr/>
        </p:nvSpPr>
        <p:spPr>
          <a:xfrm>
            <a:off x="6721814" y="4112350"/>
            <a:ext cx="4853521" cy="832511"/>
          </a:xfrm>
          <a:prstGeom prst="parallelogram">
            <a:avLst/>
          </a:prstGeom>
          <a:solidFill>
            <a:srgbClr val="E35B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Paralelogramo 25">
            <a:extLst>
              <a:ext uri="{FF2B5EF4-FFF2-40B4-BE49-F238E27FC236}">
                <a16:creationId xmlns:a16="http://schemas.microsoft.com/office/drawing/2014/main" id="{9E3E654E-5A9D-47C6-BF33-4781CF3EC7D2}"/>
              </a:ext>
            </a:extLst>
          </p:cNvPr>
          <p:cNvSpPr/>
          <p:nvPr/>
        </p:nvSpPr>
        <p:spPr>
          <a:xfrm>
            <a:off x="494539" y="4027639"/>
            <a:ext cx="4853521" cy="832511"/>
          </a:xfrm>
          <a:prstGeom prst="parallelogram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Paralelogramo 26">
            <a:extLst>
              <a:ext uri="{FF2B5EF4-FFF2-40B4-BE49-F238E27FC236}">
                <a16:creationId xmlns:a16="http://schemas.microsoft.com/office/drawing/2014/main" id="{FC1856B9-FB43-41CD-980E-1D442B62B558}"/>
              </a:ext>
            </a:extLst>
          </p:cNvPr>
          <p:cNvSpPr/>
          <p:nvPr/>
        </p:nvSpPr>
        <p:spPr>
          <a:xfrm>
            <a:off x="646939" y="4180039"/>
            <a:ext cx="4853521" cy="832511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80BAA324-6122-4607-9062-A399769E9CB7}"/>
              </a:ext>
            </a:extLst>
          </p:cNvPr>
          <p:cNvSpPr txBox="1"/>
          <p:nvPr/>
        </p:nvSpPr>
        <p:spPr>
          <a:xfrm flipH="1">
            <a:off x="339734" y="4352570"/>
            <a:ext cx="5205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/>
              <a:t>Complemento de SonarQube.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16D766FF-C02C-4A68-BC0F-DB26647DCA22}"/>
              </a:ext>
            </a:extLst>
          </p:cNvPr>
          <p:cNvSpPr txBox="1"/>
          <p:nvPr/>
        </p:nvSpPr>
        <p:spPr>
          <a:xfrm flipH="1">
            <a:off x="7308003" y="4251753"/>
            <a:ext cx="3961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/>
              <a:t>Complemento de Jenkins, </a:t>
            </a:r>
            <a:r>
              <a:rPr lang="es-ES" err="1"/>
              <a:t>Ant</a:t>
            </a:r>
            <a:r>
              <a:rPr lang="es-ES"/>
              <a:t>, Maven</a:t>
            </a:r>
          </a:p>
          <a:p>
            <a:pPr algn="just"/>
            <a:r>
              <a:rPr lang="es-ES"/>
              <a:t> o </a:t>
            </a:r>
            <a:r>
              <a:rPr lang="es-ES" err="1"/>
              <a:t>Gradle</a:t>
            </a:r>
            <a:r>
              <a:rPr lang="es-ES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18214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>
            <a:extLst>
              <a:ext uri="{FF2B5EF4-FFF2-40B4-BE49-F238E27FC236}">
                <a16:creationId xmlns:a16="http://schemas.microsoft.com/office/drawing/2014/main" id="{1F83C338-B0B0-4293-89A1-93C854DBE170}"/>
              </a:ext>
            </a:extLst>
          </p:cNvPr>
          <p:cNvSpPr/>
          <p:nvPr/>
        </p:nvSpPr>
        <p:spPr>
          <a:xfrm>
            <a:off x="0" y="-20320"/>
            <a:ext cx="2296160" cy="6858000"/>
          </a:xfrm>
          <a:prstGeom prst="rect">
            <a:avLst/>
          </a:prstGeom>
          <a:solidFill>
            <a:srgbClr val="BFB7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E52E86AE-0EC2-4161-A3DC-55D943630F9D}"/>
              </a:ext>
            </a:extLst>
          </p:cNvPr>
          <p:cNvSpPr/>
          <p:nvPr/>
        </p:nvSpPr>
        <p:spPr>
          <a:xfrm>
            <a:off x="929640" y="2365216"/>
            <a:ext cx="2733040" cy="2712720"/>
          </a:xfrm>
          <a:prstGeom prst="ellipse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37601340-D98B-43B3-9FDB-28290211EC0C}"/>
              </a:ext>
            </a:extLst>
          </p:cNvPr>
          <p:cNvSpPr/>
          <p:nvPr/>
        </p:nvSpPr>
        <p:spPr>
          <a:xfrm>
            <a:off x="789940" y="2245359"/>
            <a:ext cx="3012440" cy="2973784"/>
          </a:xfrm>
          <a:prstGeom prst="ellipse">
            <a:avLst/>
          </a:prstGeom>
          <a:noFill/>
          <a:ln w="76200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12E3DEB2-9D02-40CF-A125-056721A121DA}"/>
              </a:ext>
            </a:extLst>
          </p:cNvPr>
          <p:cNvSpPr txBox="1">
            <a:spLocks/>
          </p:cNvSpPr>
          <p:nvPr/>
        </p:nvSpPr>
        <p:spPr>
          <a:xfrm>
            <a:off x="1405890" y="3198534"/>
            <a:ext cx="1955800" cy="1067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err="1">
                <a:solidFill>
                  <a:schemeClr val="bg1"/>
                </a:solidFill>
                <a:latin typeface="Avenir Next LT Pro Light" panose="020B0304020202020204" pitchFamily="34" charset="0"/>
              </a:rPr>
              <a:t>Plugins</a:t>
            </a:r>
            <a:endParaRPr lang="es-ES" sz="4000">
              <a:solidFill>
                <a:schemeClr val="bg1"/>
              </a:solidFill>
              <a:latin typeface="Avenir Next LT Pro Light" panose="020B0304020202020204" pitchFamily="34" charset="0"/>
            </a:endParaRPr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64A9E8B3-14FE-4976-A35A-91983E5CD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7267" y="363114"/>
            <a:ext cx="8511786" cy="36933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s-ES" sz="2000">
                <a:latin typeface="Avenir Next LT Pro Light" panose="020B0304020202020204" pitchFamily="34" charset="0"/>
              </a:rPr>
              <a:t>Se pueden añadir </a:t>
            </a:r>
            <a:r>
              <a:rPr lang="es-ES" sz="2000" err="1">
                <a:latin typeface="Avenir Next LT Pro Light" panose="020B0304020202020204" pitchFamily="34" charset="0"/>
              </a:rPr>
              <a:t>plugins</a:t>
            </a:r>
            <a:r>
              <a:rPr lang="es-ES" sz="2000">
                <a:latin typeface="Avenir Next LT Pro Light" panose="020B0304020202020204" pitchFamily="34" charset="0"/>
              </a:rPr>
              <a:t> a Xanitizer para ser usados durante los análisis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0437398E-8F4F-4298-B575-AE77C73AC9CC}"/>
              </a:ext>
            </a:extLst>
          </p:cNvPr>
          <p:cNvSpPr txBox="1"/>
          <p:nvPr/>
        </p:nvSpPr>
        <p:spPr>
          <a:xfrm>
            <a:off x="5313680" y="5086738"/>
            <a:ext cx="483616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s-ES">
                <a:latin typeface="Avenir Next LT Pro Light" panose="020B0304020202020204" pitchFamily="34" charset="0"/>
              </a:rPr>
              <a:t>Programa de análisis de código estático en </a:t>
            </a:r>
            <a:r>
              <a:rPr lang="es-ES" i="1" err="1">
                <a:latin typeface="Avenir Next LT Pro Light" panose="020B0304020202020204" pitchFamily="34" charset="0"/>
              </a:rPr>
              <a:t>byteCode</a:t>
            </a:r>
            <a:r>
              <a:rPr lang="es-ES">
                <a:latin typeface="Avenir Next LT Pro Light" panose="020B0304020202020204" pitchFamily="34" charset="0"/>
              </a:rPr>
              <a:t> de programas Java.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7F793E67-26B3-4A9A-9BEE-03B51C3218D9}"/>
              </a:ext>
            </a:extLst>
          </p:cNvPr>
          <p:cNvSpPr txBox="1"/>
          <p:nvPr/>
        </p:nvSpPr>
        <p:spPr>
          <a:xfrm>
            <a:off x="5313680" y="2719301"/>
            <a:ext cx="4732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>
                <a:latin typeface="Avenir Next LT Pro Light" panose="020B0304020202020204" pitchFamily="34" charset="0"/>
              </a:rPr>
              <a:t>Detección de vulnerabilidades encontradas en las dependencias del proyecto.</a:t>
            </a:r>
          </a:p>
        </p:txBody>
      </p:sp>
      <p:sp>
        <p:nvSpPr>
          <p:cNvPr id="22" name="Paralelogramo 21">
            <a:extLst>
              <a:ext uri="{FF2B5EF4-FFF2-40B4-BE49-F238E27FC236}">
                <a16:creationId xmlns:a16="http://schemas.microsoft.com/office/drawing/2014/main" id="{0680A9D9-56F5-472A-B28B-795178B4166A}"/>
              </a:ext>
            </a:extLst>
          </p:cNvPr>
          <p:cNvSpPr/>
          <p:nvPr/>
        </p:nvSpPr>
        <p:spPr>
          <a:xfrm>
            <a:off x="5161280" y="1420214"/>
            <a:ext cx="4378960" cy="686754"/>
          </a:xfrm>
          <a:prstGeom prst="parallelogram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Paralelogramo 22">
            <a:extLst>
              <a:ext uri="{FF2B5EF4-FFF2-40B4-BE49-F238E27FC236}">
                <a16:creationId xmlns:a16="http://schemas.microsoft.com/office/drawing/2014/main" id="{7A5B2B44-5AC8-4551-8CEB-85CD0E0E5E38}"/>
              </a:ext>
            </a:extLst>
          </p:cNvPr>
          <p:cNvSpPr/>
          <p:nvPr/>
        </p:nvSpPr>
        <p:spPr>
          <a:xfrm>
            <a:off x="5313680" y="1572614"/>
            <a:ext cx="4378960" cy="686754"/>
          </a:xfrm>
          <a:prstGeom prst="parallelogram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F5C630C5-87FB-43E0-9EB5-3B6798A1056B}"/>
              </a:ext>
            </a:extLst>
          </p:cNvPr>
          <p:cNvSpPr txBox="1"/>
          <p:nvPr/>
        </p:nvSpPr>
        <p:spPr>
          <a:xfrm>
            <a:off x="5835956" y="1711520"/>
            <a:ext cx="3704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>
                <a:solidFill>
                  <a:schemeClr val="bg1"/>
                </a:solidFill>
                <a:latin typeface="Avenir Next LT Pro Light" panose="020B0304020202020204" pitchFamily="34" charset="0"/>
              </a:rPr>
              <a:t>OWASP – </a:t>
            </a:r>
            <a:r>
              <a:rPr lang="es-ES" b="1" err="1">
                <a:solidFill>
                  <a:schemeClr val="bg1"/>
                </a:solidFill>
                <a:latin typeface="Avenir Next LT Pro Light" panose="020B0304020202020204" pitchFamily="34" charset="0"/>
              </a:rPr>
              <a:t>Dependency-Check</a:t>
            </a:r>
            <a:endParaRPr lang="es-ES" b="1">
              <a:solidFill>
                <a:schemeClr val="bg1"/>
              </a:solidFill>
              <a:latin typeface="Avenir Next LT Pro Light" panose="020B0304020202020204" pitchFamily="34" charset="0"/>
            </a:endParaRPr>
          </a:p>
        </p:txBody>
      </p: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7614390C-C210-42CF-8690-586CAF116C1E}"/>
              </a:ext>
            </a:extLst>
          </p:cNvPr>
          <p:cNvSpPr/>
          <p:nvPr/>
        </p:nvSpPr>
        <p:spPr>
          <a:xfrm>
            <a:off x="5161280" y="3825565"/>
            <a:ext cx="4378960" cy="686754"/>
          </a:xfrm>
          <a:prstGeom prst="parallelogram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F15C4DB3-8B03-47E9-A408-9744B9493063}"/>
              </a:ext>
            </a:extLst>
          </p:cNvPr>
          <p:cNvSpPr/>
          <p:nvPr/>
        </p:nvSpPr>
        <p:spPr>
          <a:xfrm>
            <a:off x="5313680" y="3977965"/>
            <a:ext cx="4378960" cy="686754"/>
          </a:xfrm>
          <a:prstGeom prst="parallelogram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ECDBA2F-6FF0-4970-8038-68A6531FDBDB}"/>
              </a:ext>
            </a:extLst>
          </p:cNvPr>
          <p:cNvSpPr txBox="1"/>
          <p:nvPr/>
        </p:nvSpPr>
        <p:spPr>
          <a:xfrm>
            <a:off x="6649556" y="4142987"/>
            <a:ext cx="1397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>
                <a:solidFill>
                  <a:schemeClr val="bg1"/>
                </a:solidFill>
                <a:latin typeface="Avenir Next LT Pro Light" panose="020B0304020202020204" pitchFamily="34" charset="0"/>
              </a:rPr>
              <a:t>FIND BUGS</a:t>
            </a:r>
          </a:p>
        </p:txBody>
      </p:sp>
    </p:spTree>
    <p:extLst>
      <p:ext uri="{BB962C8B-B14F-4D97-AF65-F5344CB8AC3E}">
        <p14:creationId xmlns:p14="http://schemas.microsoft.com/office/powerpoint/2010/main" val="3616284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EFED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200 Not-Boring Questions To Connect And Get To Know Someone Better">
            <a:extLst>
              <a:ext uri="{FF2B5EF4-FFF2-40B4-BE49-F238E27FC236}">
                <a16:creationId xmlns:a16="http://schemas.microsoft.com/office/drawing/2014/main" id="{D0BC9537-CD5F-4886-A4C6-6865730E5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998" y="1714623"/>
            <a:ext cx="6942708" cy="4628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703E230-2138-4982-B586-CC3E5D44D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6733" y="356733"/>
            <a:ext cx="1907128" cy="1357890"/>
          </a:xfrm>
        </p:spPr>
        <p:txBody>
          <a:bodyPr>
            <a:noAutofit/>
          </a:bodyPr>
          <a:lstStyle/>
          <a:p>
            <a:pPr algn="ctr"/>
            <a:r>
              <a:rPr lang="es-ES" sz="8800">
                <a:latin typeface="Agency FB" panose="020B0503020202020204" pitchFamily="34" charset="0"/>
              </a:rPr>
              <a:t>FIN</a:t>
            </a:r>
          </a:p>
        </p:txBody>
      </p:sp>
    </p:spTree>
    <p:extLst>
      <p:ext uri="{BB962C8B-B14F-4D97-AF65-F5344CB8AC3E}">
        <p14:creationId xmlns:p14="http://schemas.microsoft.com/office/powerpoint/2010/main" val="528373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0B0A976D16F6F49BB0FE61A872B988E" ma:contentTypeVersion="12" ma:contentTypeDescription="Crear nuevo documento." ma:contentTypeScope="" ma:versionID="55c3457c98251dacd98e290e6b1df1c2">
  <xsd:schema xmlns:xsd="http://www.w3.org/2001/XMLSchema" xmlns:xs="http://www.w3.org/2001/XMLSchema" xmlns:p="http://schemas.microsoft.com/office/2006/metadata/properties" xmlns:ns3="9518ce91-2898-4c22-9824-0a53490ec28d" xmlns:ns4="1810c32f-cad1-492a-8871-f6680879e676" targetNamespace="http://schemas.microsoft.com/office/2006/metadata/properties" ma:root="true" ma:fieldsID="4b41dc0e4d18e3940ec584697766bb3f" ns3:_="" ns4:_="">
    <xsd:import namespace="9518ce91-2898-4c22-9824-0a53490ec28d"/>
    <xsd:import namespace="1810c32f-cad1-492a-8871-f6680879e67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18ce91-2898-4c22-9824-0a53490ec28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810c32f-cad1-492a-8871-f6680879e676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1542C17-937A-498A-AC51-2E8D32CC6336}">
  <ds:schemaRefs>
    <ds:schemaRef ds:uri="1810c32f-cad1-492a-8871-f6680879e676"/>
    <ds:schemaRef ds:uri="9518ce91-2898-4c22-9824-0a53490ec28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C22725A-1AB3-46B0-B9EA-FB2073006FF3}">
  <ds:schemaRefs>
    <ds:schemaRef ds:uri="1810c32f-cad1-492a-8871-f6680879e676"/>
    <ds:schemaRef ds:uri="9518ce91-2898-4c22-9824-0a53490ec28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35A0BC7-2AC7-4272-9A16-054625D0844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Tema de Office</vt:lpstr>
      <vt:lpstr>XANITIZER</vt:lpstr>
      <vt:lpstr>¿Qué es XANITIZER?</vt:lpstr>
      <vt:lpstr>Historia</vt:lpstr>
      <vt:lpstr>Técnicas</vt:lpstr>
      <vt:lpstr>Formas de uso</vt:lpstr>
      <vt:lpstr>PowerPoint Presentation</vt:lpstr>
      <vt:lpstr>FIN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KIUWAN</dc:title>
  <dc:creator>CORALES ACOSTA, CAROLAY BRIGUITTE</dc:creator>
  <cp:revision>1</cp:revision>
  <dcterms:created xsi:type="dcterms:W3CDTF">2020-12-26T18:26:13Z</dcterms:created>
  <dcterms:modified xsi:type="dcterms:W3CDTF">2021-01-10T21:00:37Z</dcterms:modified>
</cp:coreProperties>
</file>

<file path=docProps/thumbnail.jpeg>
</file>